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315" r:id="rId2"/>
    <p:sldId id="404" r:id="rId3"/>
    <p:sldId id="405" r:id="rId4"/>
    <p:sldId id="361" r:id="rId5"/>
    <p:sldId id="406" r:id="rId6"/>
    <p:sldId id="348" r:id="rId7"/>
    <p:sldId id="401" r:id="rId8"/>
    <p:sldId id="329" r:id="rId9"/>
    <p:sldId id="369" r:id="rId10"/>
    <p:sldId id="368" r:id="rId11"/>
    <p:sldId id="410" r:id="rId12"/>
    <p:sldId id="408" r:id="rId13"/>
    <p:sldId id="402" r:id="rId14"/>
    <p:sldId id="367" r:id="rId15"/>
    <p:sldId id="363" r:id="rId16"/>
    <p:sldId id="364" r:id="rId17"/>
    <p:sldId id="365" r:id="rId18"/>
    <p:sldId id="370" r:id="rId19"/>
    <p:sldId id="371" r:id="rId20"/>
    <p:sldId id="372" r:id="rId21"/>
    <p:sldId id="398" r:id="rId22"/>
    <p:sldId id="399" r:id="rId23"/>
    <p:sldId id="411" r:id="rId24"/>
    <p:sldId id="415" r:id="rId25"/>
    <p:sldId id="421" r:id="rId26"/>
    <p:sldId id="423" r:id="rId27"/>
    <p:sldId id="425" r:id="rId28"/>
    <p:sldId id="422" r:id="rId29"/>
    <p:sldId id="424" r:id="rId30"/>
    <p:sldId id="366" r:id="rId31"/>
    <p:sldId id="388" r:id="rId32"/>
    <p:sldId id="389" r:id="rId33"/>
    <p:sldId id="390" r:id="rId34"/>
    <p:sldId id="391" r:id="rId35"/>
    <p:sldId id="392" r:id="rId36"/>
    <p:sldId id="393" r:id="rId37"/>
    <p:sldId id="394" r:id="rId38"/>
    <p:sldId id="395" r:id="rId39"/>
    <p:sldId id="396" r:id="rId40"/>
    <p:sldId id="426" r:id="rId41"/>
    <p:sldId id="428" r:id="rId42"/>
    <p:sldId id="429" r:id="rId43"/>
    <p:sldId id="427" r:id="rId44"/>
    <p:sldId id="430" r:id="rId45"/>
    <p:sldId id="431" r:id="rId46"/>
    <p:sldId id="433" r:id="rId47"/>
    <p:sldId id="432" r:id="rId48"/>
    <p:sldId id="414" r:id="rId49"/>
    <p:sldId id="40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FEF91F-1E90-493F-958D-5DD030754175}">
          <p14:sldIdLst>
            <p14:sldId id="315"/>
            <p14:sldId id="404"/>
            <p14:sldId id="405"/>
            <p14:sldId id="361"/>
            <p14:sldId id="406"/>
            <p14:sldId id="348"/>
            <p14:sldId id="401"/>
            <p14:sldId id="329"/>
            <p14:sldId id="369"/>
            <p14:sldId id="368"/>
            <p14:sldId id="410"/>
            <p14:sldId id="408"/>
            <p14:sldId id="402"/>
            <p14:sldId id="367"/>
            <p14:sldId id="363"/>
            <p14:sldId id="364"/>
            <p14:sldId id="365"/>
            <p14:sldId id="370"/>
            <p14:sldId id="371"/>
            <p14:sldId id="372"/>
            <p14:sldId id="398"/>
            <p14:sldId id="399"/>
            <p14:sldId id="411"/>
            <p14:sldId id="415"/>
            <p14:sldId id="421"/>
            <p14:sldId id="423"/>
            <p14:sldId id="425"/>
            <p14:sldId id="422"/>
            <p14:sldId id="424"/>
            <p14:sldId id="366"/>
            <p14:sldId id="388"/>
            <p14:sldId id="389"/>
            <p14:sldId id="390"/>
            <p14:sldId id="391"/>
            <p14:sldId id="392"/>
            <p14:sldId id="393"/>
            <p14:sldId id="394"/>
            <p14:sldId id="395"/>
            <p14:sldId id="396"/>
            <p14:sldId id="426"/>
            <p14:sldId id="428"/>
            <p14:sldId id="429"/>
            <p14:sldId id="427"/>
            <p14:sldId id="430"/>
            <p14:sldId id="431"/>
            <p14:sldId id="433"/>
            <p14:sldId id="432"/>
            <p14:sldId id="414"/>
            <p14:sldId id="400"/>
          </p14:sldIdLst>
        </p14:section>
        <p14:section name="Store" id="{99F90279-42E7-411D-A27A-8C0A36389AB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thum, Bryan Michael" initials="PBM" lastIdx="3" clrIdx="0">
    <p:extLst>
      <p:ext uri="{19B8F6BF-5375-455C-9EA6-DF929625EA0E}">
        <p15:presenceInfo xmlns:p15="http://schemas.microsoft.com/office/powerpoint/2012/main" userId="S-1-5-21-2509641344-1052565914-3260824488-13179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DDDDD"/>
    <a:srgbClr val="FF9900"/>
    <a:srgbClr val="00B050"/>
    <a:srgbClr val="2E6187"/>
    <a:srgbClr val="E09878"/>
    <a:srgbClr val="03F314"/>
    <a:srgbClr val="00002E"/>
    <a:srgbClr val="3B1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6" autoAdjust="0"/>
    <p:restoredTop sz="84129" autoAdjust="0"/>
  </p:normalViewPr>
  <p:slideViewPr>
    <p:cSldViewPr snapToGrid="0">
      <p:cViewPr>
        <p:scale>
          <a:sx n="100" d="100"/>
          <a:sy n="100" d="100"/>
        </p:scale>
        <p:origin x="762"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thum, Bryan" userId="0944d42a-0297-47b7-847f-b5cd4d2f087f" providerId="ADAL" clId="{746386C3-AF8A-4427-BAD6-926A0D3ED5D4}"/>
    <pc:docChg chg="undo redo custSel addSld delSld modSld sldOrd modSection">
      <pc:chgData name="Parthum, Bryan" userId="0944d42a-0297-47b7-847f-b5cd4d2f087f" providerId="ADAL" clId="{746386C3-AF8A-4427-BAD6-926A0D3ED5D4}" dt="2022-08-31T02:49:35.682" v="1991" actId="1076"/>
      <pc:docMkLst>
        <pc:docMk/>
      </pc:docMkLst>
      <pc:sldChg chg="modSp mod">
        <pc:chgData name="Parthum, Bryan" userId="0944d42a-0297-47b7-847f-b5cd4d2f087f" providerId="ADAL" clId="{746386C3-AF8A-4427-BAD6-926A0D3ED5D4}" dt="2022-08-30T01:52:13.922" v="164" actId="6549"/>
        <pc:sldMkLst>
          <pc:docMk/>
          <pc:sldMk cId="2768470357" sldId="315"/>
        </pc:sldMkLst>
        <pc:spChg chg="mod">
          <ac:chgData name="Parthum, Bryan" userId="0944d42a-0297-47b7-847f-b5cd4d2f087f" providerId="ADAL" clId="{746386C3-AF8A-4427-BAD6-926A0D3ED5D4}" dt="2022-08-30T01:52:13.922" v="164" actId="6549"/>
          <ac:spMkLst>
            <pc:docMk/>
            <pc:sldMk cId="2768470357" sldId="315"/>
            <ac:spMk id="7" creationId="{00000000-0000-0000-0000-000000000000}"/>
          </ac:spMkLst>
        </pc:spChg>
      </pc:sldChg>
      <pc:sldChg chg="addSp delSp modSp mod ord">
        <pc:chgData name="Parthum, Bryan" userId="0944d42a-0297-47b7-847f-b5cd4d2f087f" providerId="ADAL" clId="{746386C3-AF8A-4427-BAD6-926A0D3ED5D4}" dt="2022-08-30T03:45:38.868" v="376" actId="1076"/>
        <pc:sldMkLst>
          <pc:docMk/>
          <pc:sldMk cId="3119519373" sldId="329"/>
        </pc:sldMkLst>
        <pc:spChg chg="add del mod">
          <ac:chgData name="Parthum, Bryan" userId="0944d42a-0297-47b7-847f-b5cd4d2f087f" providerId="ADAL" clId="{746386C3-AF8A-4427-BAD6-926A0D3ED5D4}" dt="2022-08-30T03:33:46.236" v="291" actId="478"/>
          <ac:spMkLst>
            <pc:docMk/>
            <pc:sldMk cId="3119519373" sldId="329"/>
            <ac:spMk id="6" creationId="{00000000-0000-0000-0000-000000000000}"/>
          </ac:spMkLst>
        </pc:spChg>
        <pc:spChg chg="add del mod">
          <ac:chgData name="Parthum, Bryan" userId="0944d42a-0297-47b7-847f-b5cd4d2f087f" providerId="ADAL" clId="{746386C3-AF8A-4427-BAD6-926A0D3ED5D4}" dt="2022-08-30T03:33:43.504" v="290" actId="1076"/>
          <ac:spMkLst>
            <pc:docMk/>
            <pc:sldMk cId="3119519373" sldId="329"/>
            <ac:spMk id="8" creationId="{363A6E82-AC88-40FF-8D05-2549474AF673}"/>
          </ac:spMkLst>
        </pc:spChg>
        <pc:spChg chg="add mod">
          <ac:chgData name="Parthum, Bryan" userId="0944d42a-0297-47b7-847f-b5cd4d2f087f" providerId="ADAL" clId="{746386C3-AF8A-4427-BAD6-926A0D3ED5D4}" dt="2022-08-30T03:45:38.868" v="376" actId="1076"/>
          <ac:spMkLst>
            <pc:docMk/>
            <pc:sldMk cId="3119519373" sldId="329"/>
            <ac:spMk id="10" creationId="{9618D731-B42D-4F24-957F-613802B3C3BC}"/>
          </ac:spMkLst>
        </pc:spChg>
        <pc:picChg chg="add mod">
          <ac:chgData name="Parthum, Bryan" userId="0944d42a-0297-47b7-847f-b5cd4d2f087f" providerId="ADAL" clId="{746386C3-AF8A-4427-BAD6-926A0D3ED5D4}" dt="2022-08-30T03:44:16.151" v="311" actId="1076"/>
          <ac:picMkLst>
            <pc:docMk/>
            <pc:sldMk cId="3119519373" sldId="329"/>
            <ac:picMk id="3" creationId="{325BE659-77C9-4A72-9FC1-04F44707B5BE}"/>
          </ac:picMkLst>
        </pc:picChg>
        <pc:picChg chg="add del mod">
          <ac:chgData name="Parthum, Bryan" userId="0944d42a-0297-47b7-847f-b5cd4d2f087f" providerId="ADAL" clId="{746386C3-AF8A-4427-BAD6-926A0D3ED5D4}" dt="2022-08-30T03:43:46.443" v="302" actId="478"/>
          <ac:picMkLst>
            <pc:docMk/>
            <pc:sldMk cId="3119519373" sldId="329"/>
            <ac:picMk id="5" creationId="{5F25A563-A852-4152-AFC7-2EE13D762BC9}"/>
          </ac:picMkLst>
        </pc:picChg>
        <pc:picChg chg="add mod">
          <ac:chgData name="Parthum, Bryan" userId="0944d42a-0297-47b7-847f-b5cd4d2f087f" providerId="ADAL" clId="{746386C3-AF8A-4427-BAD6-926A0D3ED5D4}" dt="2022-08-30T03:44:13.877" v="310" actId="1076"/>
          <ac:picMkLst>
            <pc:docMk/>
            <pc:sldMk cId="3119519373" sldId="329"/>
            <ac:picMk id="9" creationId="{7D4B0BB9-9122-41E3-B8AC-5EB6BF9B7568}"/>
          </ac:picMkLst>
        </pc:picChg>
      </pc:sldChg>
      <pc:sldChg chg="add del">
        <pc:chgData name="Parthum, Bryan" userId="0944d42a-0297-47b7-847f-b5cd4d2f087f" providerId="ADAL" clId="{746386C3-AF8A-4427-BAD6-926A0D3ED5D4}" dt="2022-08-30T01:52:06.084" v="158" actId="47"/>
        <pc:sldMkLst>
          <pc:docMk/>
          <pc:sldMk cId="2913893421" sldId="330"/>
        </pc:sldMkLst>
      </pc:sldChg>
      <pc:sldChg chg="add del">
        <pc:chgData name="Parthum, Bryan" userId="0944d42a-0297-47b7-847f-b5cd4d2f087f" providerId="ADAL" clId="{746386C3-AF8A-4427-BAD6-926A0D3ED5D4}" dt="2022-08-30T01:52:08.351" v="161" actId="47"/>
        <pc:sldMkLst>
          <pc:docMk/>
          <pc:sldMk cId="935720392" sldId="347"/>
        </pc:sldMkLst>
      </pc:sldChg>
      <pc:sldChg chg="add del">
        <pc:chgData name="Parthum, Bryan" userId="0944d42a-0297-47b7-847f-b5cd4d2f087f" providerId="ADAL" clId="{746386C3-AF8A-4427-BAD6-926A0D3ED5D4}" dt="2022-08-30T01:51:43.422" v="141" actId="2696"/>
        <pc:sldMkLst>
          <pc:docMk/>
          <pc:sldMk cId="2111565500" sldId="348"/>
        </pc:sldMkLst>
      </pc:sldChg>
      <pc:sldChg chg="add del">
        <pc:chgData name="Parthum, Bryan" userId="0944d42a-0297-47b7-847f-b5cd4d2f087f" providerId="ADAL" clId="{746386C3-AF8A-4427-BAD6-926A0D3ED5D4}" dt="2022-08-30T01:52:07.071" v="159" actId="47"/>
        <pc:sldMkLst>
          <pc:docMk/>
          <pc:sldMk cId="2421720304" sldId="349"/>
        </pc:sldMkLst>
      </pc:sldChg>
      <pc:sldChg chg="add del">
        <pc:chgData name="Parthum, Bryan" userId="0944d42a-0297-47b7-847f-b5cd4d2f087f" providerId="ADAL" clId="{746386C3-AF8A-4427-BAD6-926A0D3ED5D4}" dt="2022-08-30T01:52:07.736" v="160" actId="47"/>
        <pc:sldMkLst>
          <pc:docMk/>
          <pc:sldMk cId="3266361798" sldId="350"/>
        </pc:sldMkLst>
      </pc:sldChg>
      <pc:sldChg chg="add del">
        <pc:chgData name="Parthum, Bryan" userId="0944d42a-0297-47b7-847f-b5cd4d2f087f" providerId="ADAL" clId="{746386C3-AF8A-4427-BAD6-926A0D3ED5D4}" dt="2022-08-30T01:52:01.169" v="153" actId="47"/>
        <pc:sldMkLst>
          <pc:docMk/>
          <pc:sldMk cId="3403026593" sldId="351"/>
        </pc:sldMkLst>
      </pc:sldChg>
      <pc:sldChg chg="add del">
        <pc:chgData name="Parthum, Bryan" userId="0944d42a-0297-47b7-847f-b5cd4d2f087f" providerId="ADAL" clId="{746386C3-AF8A-4427-BAD6-926A0D3ED5D4}" dt="2022-08-30T01:52:05.367" v="157" actId="47"/>
        <pc:sldMkLst>
          <pc:docMk/>
          <pc:sldMk cId="4147597605" sldId="353"/>
        </pc:sldMkLst>
      </pc:sldChg>
      <pc:sldChg chg="add del">
        <pc:chgData name="Parthum, Bryan" userId="0944d42a-0297-47b7-847f-b5cd4d2f087f" providerId="ADAL" clId="{746386C3-AF8A-4427-BAD6-926A0D3ED5D4}" dt="2022-08-30T01:51:58.079" v="150" actId="47"/>
        <pc:sldMkLst>
          <pc:docMk/>
          <pc:sldMk cId="604952862" sldId="354"/>
        </pc:sldMkLst>
      </pc:sldChg>
      <pc:sldChg chg="add del">
        <pc:chgData name="Parthum, Bryan" userId="0944d42a-0297-47b7-847f-b5cd4d2f087f" providerId="ADAL" clId="{746386C3-AF8A-4427-BAD6-926A0D3ED5D4}" dt="2022-08-30T01:51:57.493" v="149" actId="47"/>
        <pc:sldMkLst>
          <pc:docMk/>
          <pc:sldMk cId="24469940" sldId="355"/>
        </pc:sldMkLst>
      </pc:sldChg>
      <pc:sldChg chg="add del">
        <pc:chgData name="Parthum, Bryan" userId="0944d42a-0297-47b7-847f-b5cd4d2f087f" providerId="ADAL" clId="{746386C3-AF8A-4427-BAD6-926A0D3ED5D4}" dt="2022-08-30T01:51:56.791" v="148" actId="47"/>
        <pc:sldMkLst>
          <pc:docMk/>
          <pc:sldMk cId="3924409820" sldId="356"/>
        </pc:sldMkLst>
      </pc:sldChg>
      <pc:sldChg chg="add del">
        <pc:chgData name="Parthum, Bryan" userId="0944d42a-0297-47b7-847f-b5cd4d2f087f" providerId="ADAL" clId="{746386C3-AF8A-4427-BAD6-926A0D3ED5D4}" dt="2022-08-30T01:52:01.819" v="154" actId="47"/>
        <pc:sldMkLst>
          <pc:docMk/>
          <pc:sldMk cId="3609359133" sldId="357"/>
        </pc:sldMkLst>
      </pc:sldChg>
      <pc:sldChg chg="add del">
        <pc:chgData name="Parthum, Bryan" userId="0944d42a-0297-47b7-847f-b5cd4d2f087f" providerId="ADAL" clId="{746386C3-AF8A-4427-BAD6-926A0D3ED5D4}" dt="2022-08-30T01:52:00.289" v="152" actId="47"/>
        <pc:sldMkLst>
          <pc:docMk/>
          <pc:sldMk cId="2649148045" sldId="358"/>
        </pc:sldMkLst>
      </pc:sldChg>
      <pc:sldChg chg="add del">
        <pc:chgData name="Parthum, Bryan" userId="0944d42a-0297-47b7-847f-b5cd4d2f087f" providerId="ADAL" clId="{746386C3-AF8A-4427-BAD6-926A0D3ED5D4}" dt="2022-08-30T01:51:58.627" v="151" actId="47"/>
        <pc:sldMkLst>
          <pc:docMk/>
          <pc:sldMk cId="1350765494" sldId="359"/>
        </pc:sldMkLst>
      </pc:sldChg>
      <pc:sldChg chg="add del">
        <pc:chgData name="Parthum, Bryan" userId="0944d42a-0297-47b7-847f-b5cd4d2f087f" providerId="ADAL" clId="{746386C3-AF8A-4427-BAD6-926A0D3ED5D4}" dt="2022-08-30T01:51:56.221" v="147" actId="47"/>
        <pc:sldMkLst>
          <pc:docMk/>
          <pc:sldMk cId="2689026886" sldId="360"/>
        </pc:sldMkLst>
      </pc:sldChg>
      <pc:sldChg chg="add del">
        <pc:chgData name="Parthum, Bryan" userId="0944d42a-0297-47b7-847f-b5cd4d2f087f" providerId="ADAL" clId="{746386C3-AF8A-4427-BAD6-926A0D3ED5D4}" dt="2022-08-30T01:52:04.039" v="156" actId="47"/>
        <pc:sldMkLst>
          <pc:docMk/>
          <pc:sldMk cId="1314667311" sldId="361"/>
        </pc:sldMkLst>
      </pc:sldChg>
      <pc:sldChg chg="add del">
        <pc:chgData name="Parthum, Bryan" userId="0944d42a-0297-47b7-847f-b5cd4d2f087f" providerId="ADAL" clId="{746386C3-AF8A-4427-BAD6-926A0D3ED5D4}" dt="2022-08-30T01:50:52.065" v="107" actId="2696"/>
        <pc:sldMkLst>
          <pc:docMk/>
          <pc:sldMk cId="2062271143" sldId="362"/>
        </pc:sldMkLst>
      </pc:sldChg>
      <pc:sldChg chg="add del">
        <pc:chgData name="Parthum, Bryan" userId="0944d42a-0297-47b7-847f-b5cd4d2f087f" providerId="ADAL" clId="{746386C3-AF8A-4427-BAD6-926A0D3ED5D4}" dt="2022-08-30T01:51:51.640" v="146" actId="47"/>
        <pc:sldMkLst>
          <pc:docMk/>
          <pc:sldMk cId="1759149214" sldId="363"/>
        </pc:sldMkLst>
      </pc:sldChg>
      <pc:sldChg chg="modSp add mod">
        <pc:chgData name="Parthum, Bryan" userId="0944d42a-0297-47b7-847f-b5cd4d2f087f" providerId="ADAL" clId="{746386C3-AF8A-4427-BAD6-926A0D3ED5D4}" dt="2022-08-30T03:11:49.444" v="264" actId="207"/>
        <pc:sldMkLst>
          <pc:docMk/>
          <pc:sldMk cId="3198281085" sldId="363"/>
        </pc:sldMkLst>
        <pc:spChg chg="mod">
          <ac:chgData name="Parthum, Bryan" userId="0944d42a-0297-47b7-847f-b5cd4d2f087f" providerId="ADAL" clId="{746386C3-AF8A-4427-BAD6-926A0D3ED5D4}" dt="2022-08-30T03:11:49.444" v="264" actId="207"/>
          <ac:spMkLst>
            <pc:docMk/>
            <pc:sldMk cId="3198281085" sldId="363"/>
            <ac:spMk id="6" creationId="{00000000-0000-0000-0000-000000000000}"/>
          </ac:spMkLst>
        </pc:spChg>
      </pc:sldChg>
      <pc:sldChg chg="add del">
        <pc:chgData name="Parthum, Bryan" userId="0944d42a-0297-47b7-847f-b5cd4d2f087f" providerId="ADAL" clId="{746386C3-AF8A-4427-BAD6-926A0D3ED5D4}" dt="2022-08-30T01:51:50.855" v="145" actId="47"/>
        <pc:sldMkLst>
          <pc:docMk/>
          <pc:sldMk cId="1320365346" sldId="364"/>
        </pc:sldMkLst>
      </pc:sldChg>
      <pc:sldChg chg="modSp add mod">
        <pc:chgData name="Parthum, Bryan" userId="0944d42a-0297-47b7-847f-b5cd4d2f087f" providerId="ADAL" clId="{746386C3-AF8A-4427-BAD6-926A0D3ED5D4}" dt="2022-08-30T03:11:49.117" v="263" actId="207"/>
        <pc:sldMkLst>
          <pc:docMk/>
          <pc:sldMk cId="2956025657" sldId="364"/>
        </pc:sldMkLst>
        <pc:spChg chg="mod">
          <ac:chgData name="Parthum, Bryan" userId="0944d42a-0297-47b7-847f-b5cd4d2f087f" providerId="ADAL" clId="{746386C3-AF8A-4427-BAD6-926A0D3ED5D4}" dt="2022-08-30T03:11:49.117" v="263" actId="207"/>
          <ac:spMkLst>
            <pc:docMk/>
            <pc:sldMk cId="2956025657" sldId="364"/>
            <ac:spMk id="6" creationId="{00000000-0000-0000-0000-000000000000}"/>
          </ac:spMkLst>
        </pc:spChg>
      </pc:sldChg>
      <pc:sldChg chg="modSp add mod">
        <pc:chgData name="Parthum, Bryan" userId="0944d42a-0297-47b7-847f-b5cd4d2f087f" providerId="ADAL" clId="{746386C3-AF8A-4427-BAD6-926A0D3ED5D4}" dt="2022-08-30T03:12:45.090" v="267" actId="207"/>
        <pc:sldMkLst>
          <pc:docMk/>
          <pc:sldMk cId="903375275" sldId="365"/>
        </pc:sldMkLst>
        <pc:spChg chg="mod">
          <ac:chgData name="Parthum, Bryan" userId="0944d42a-0297-47b7-847f-b5cd4d2f087f" providerId="ADAL" clId="{746386C3-AF8A-4427-BAD6-926A0D3ED5D4}" dt="2022-08-30T03:12:45.090" v="267" actId="207"/>
          <ac:spMkLst>
            <pc:docMk/>
            <pc:sldMk cId="903375275" sldId="365"/>
            <ac:spMk id="6" creationId="{00000000-0000-0000-0000-000000000000}"/>
          </ac:spMkLst>
        </pc:spChg>
      </pc:sldChg>
      <pc:sldChg chg="addSp delSp modSp add mod">
        <pc:chgData name="Parthum, Bryan" userId="0944d42a-0297-47b7-847f-b5cd4d2f087f" providerId="ADAL" clId="{746386C3-AF8A-4427-BAD6-926A0D3ED5D4}" dt="2022-08-30T04:14:47.509" v="563" actId="313"/>
        <pc:sldMkLst>
          <pc:docMk/>
          <pc:sldMk cId="4170528689" sldId="366"/>
        </pc:sldMkLst>
        <pc:spChg chg="add del mod">
          <ac:chgData name="Parthum, Bryan" userId="0944d42a-0297-47b7-847f-b5cd4d2f087f" providerId="ADAL" clId="{746386C3-AF8A-4427-BAD6-926A0D3ED5D4}" dt="2022-08-30T04:14:47.509" v="563" actId="313"/>
          <ac:spMkLst>
            <pc:docMk/>
            <pc:sldMk cId="4170528689" sldId="366"/>
            <ac:spMk id="4" creationId="{3B31125D-70A0-4ED9-BC37-AFB61FA1A772}"/>
          </ac:spMkLst>
        </pc:spChg>
        <pc:spChg chg="del mod">
          <ac:chgData name="Parthum, Bryan" userId="0944d42a-0297-47b7-847f-b5cd4d2f087f" providerId="ADAL" clId="{746386C3-AF8A-4427-BAD6-926A0D3ED5D4}" dt="2022-08-30T03:20:05.870" v="275" actId="478"/>
          <ac:spMkLst>
            <pc:docMk/>
            <pc:sldMk cId="4170528689" sldId="366"/>
            <ac:spMk id="6" creationId="{00000000-0000-0000-0000-000000000000}"/>
          </ac:spMkLst>
        </pc:spChg>
        <pc:spChg chg="mod">
          <ac:chgData name="Parthum, Bryan" userId="0944d42a-0297-47b7-847f-b5cd4d2f087f" providerId="ADAL" clId="{746386C3-AF8A-4427-BAD6-926A0D3ED5D4}" dt="2022-08-30T04:14:47.350" v="558"/>
          <ac:spMkLst>
            <pc:docMk/>
            <pc:sldMk cId="4170528689" sldId="366"/>
            <ac:spMk id="8" creationId="{363A6E82-AC88-40FF-8D05-2549474AF673}"/>
          </ac:spMkLst>
        </pc:spChg>
      </pc:sldChg>
      <pc:sldChg chg="add">
        <pc:chgData name="Parthum, Bryan" userId="0944d42a-0297-47b7-847f-b5cd4d2f087f" providerId="ADAL" clId="{746386C3-AF8A-4427-BAD6-926A0D3ED5D4}" dt="2022-08-30T03:33:06.404" v="276" actId="2890"/>
        <pc:sldMkLst>
          <pc:docMk/>
          <pc:sldMk cId="3688818749" sldId="367"/>
        </pc:sldMkLst>
      </pc:sldChg>
      <pc:sldChg chg="modSp add del mod">
        <pc:chgData name="Parthum, Bryan" userId="0944d42a-0297-47b7-847f-b5cd4d2f087f" providerId="ADAL" clId="{746386C3-AF8A-4427-BAD6-926A0D3ED5D4}" dt="2022-08-30T03:20:02.529" v="274" actId="2696"/>
        <pc:sldMkLst>
          <pc:docMk/>
          <pc:sldMk cId="4265113987" sldId="367"/>
        </pc:sldMkLst>
        <pc:spChg chg="mod">
          <ac:chgData name="Parthum, Bryan" userId="0944d42a-0297-47b7-847f-b5cd4d2f087f" providerId="ADAL" clId="{746386C3-AF8A-4427-BAD6-926A0D3ED5D4}" dt="2022-08-30T03:19:57.890" v="273" actId="207"/>
          <ac:spMkLst>
            <pc:docMk/>
            <pc:sldMk cId="4265113987" sldId="367"/>
            <ac:spMk id="6" creationId="{00000000-0000-0000-0000-000000000000}"/>
          </ac:spMkLst>
        </pc:spChg>
      </pc:sldChg>
      <pc:sldChg chg="addSp delSp modSp add mod">
        <pc:chgData name="Parthum, Bryan" userId="0944d42a-0297-47b7-847f-b5cd4d2f087f" providerId="ADAL" clId="{746386C3-AF8A-4427-BAD6-926A0D3ED5D4}" dt="2022-08-30T04:28:49.224" v="578" actId="255"/>
        <pc:sldMkLst>
          <pc:docMk/>
          <pc:sldMk cId="177133863" sldId="368"/>
        </pc:sldMkLst>
        <pc:spChg chg="add mod">
          <ac:chgData name="Parthum, Bryan" userId="0944d42a-0297-47b7-847f-b5cd4d2f087f" providerId="ADAL" clId="{746386C3-AF8A-4427-BAD6-926A0D3ED5D4}" dt="2022-08-30T03:47:53.989" v="380"/>
          <ac:spMkLst>
            <pc:docMk/>
            <pc:sldMk cId="177133863" sldId="368"/>
            <ac:spMk id="6" creationId="{1A954D65-1AE2-44B6-B1D6-F06F4EADCA6E}"/>
          </ac:spMkLst>
        </pc:spChg>
        <pc:spChg chg="mod">
          <ac:chgData name="Parthum, Bryan" userId="0944d42a-0297-47b7-847f-b5cd4d2f087f" providerId="ADAL" clId="{746386C3-AF8A-4427-BAD6-926A0D3ED5D4}" dt="2022-08-30T04:28:49.224" v="578" actId="255"/>
          <ac:spMkLst>
            <pc:docMk/>
            <pc:sldMk cId="177133863" sldId="368"/>
            <ac:spMk id="8" creationId="{363A6E82-AC88-40FF-8D05-2549474AF673}"/>
          </ac:spMkLst>
        </pc:spChg>
        <pc:picChg chg="del">
          <ac:chgData name="Parthum, Bryan" userId="0944d42a-0297-47b7-847f-b5cd4d2f087f" providerId="ADAL" clId="{746386C3-AF8A-4427-BAD6-926A0D3ED5D4}" dt="2022-08-30T03:39:18.900" v="300" actId="478"/>
          <ac:picMkLst>
            <pc:docMk/>
            <pc:sldMk cId="177133863" sldId="368"/>
            <ac:picMk id="3" creationId="{325BE659-77C9-4A72-9FC1-04F44707B5BE}"/>
          </ac:picMkLst>
        </pc:picChg>
        <pc:picChg chg="del">
          <ac:chgData name="Parthum, Bryan" userId="0944d42a-0297-47b7-847f-b5cd4d2f087f" providerId="ADAL" clId="{746386C3-AF8A-4427-BAD6-926A0D3ED5D4}" dt="2022-08-30T03:39:19.340" v="301" actId="478"/>
          <ac:picMkLst>
            <pc:docMk/>
            <pc:sldMk cId="177133863" sldId="368"/>
            <ac:picMk id="5" creationId="{5F25A563-A852-4152-AFC7-2EE13D762BC9}"/>
          </ac:picMkLst>
        </pc:picChg>
        <pc:picChg chg="add mod">
          <ac:chgData name="Parthum, Bryan" userId="0944d42a-0297-47b7-847f-b5cd4d2f087f" providerId="ADAL" clId="{746386C3-AF8A-4427-BAD6-926A0D3ED5D4}" dt="2022-08-30T03:52:22.585" v="403" actId="1076"/>
          <ac:picMkLst>
            <pc:docMk/>
            <pc:sldMk cId="177133863" sldId="368"/>
            <ac:picMk id="1026" creationId="{AD02EA81-8198-4981-8E61-81428EF45DFC}"/>
          </ac:picMkLst>
        </pc:picChg>
        <pc:picChg chg="add del mod">
          <ac:chgData name="Parthum, Bryan" userId="0944d42a-0297-47b7-847f-b5cd4d2f087f" providerId="ADAL" clId="{746386C3-AF8A-4427-BAD6-926A0D3ED5D4}" dt="2022-08-30T03:51:30.810" v="390" actId="478"/>
          <ac:picMkLst>
            <pc:docMk/>
            <pc:sldMk cId="177133863" sldId="368"/>
            <ac:picMk id="1028" creationId="{8F4DA0CD-2775-44E5-AABF-378AA5AE8E22}"/>
          </ac:picMkLst>
        </pc:picChg>
        <pc:picChg chg="add mod">
          <ac:chgData name="Parthum, Bryan" userId="0944d42a-0297-47b7-847f-b5cd4d2f087f" providerId="ADAL" clId="{746386C3-AF8A-4427-BAD6-926A0D3ED5D4}" dt="2022-08-30T03:52:17.202" v="400" actId="1076"/>
          <ac:picMkLst>
            <pc:docMk/>
            <pc:sldMk cId="177133863" sldId="368"/>
            <ac:picMk id="1030" creationId="{0D6E4A88-06B3-4D12-8221-F20BDB6E2DEC}"/>
          </ac:picMkLst>
        </pc:picChg>
      </pc:sldChg>
      <pc:sldChg chg="addSp delSp modSp add mod">
        <pc:chgData name="Parthum, Bryan" userId="0944d42a-0297-47b7-847f-b5cd4d2f087f" providerId="ADAL" clId="{746386C3-AF8A-4427-BAD6-926A0D3ED5D4}" dt="2022-08-30T04:48:39.914" v="636" actId="1076"/>
        <pc:sldMkLst>
          <pc:docMk/>
          <pc:sldMk cId="1599500337" sldId="369"/>
        </pc:sldMkLst>
        <pc:spChg chg="mod">
          <ac:chgData name="Parthum, Bryan" userId="0944d42a-0297-47b7-847f-b5cd4d2f087f" providerId="ADAL" clId="{746386C3-AF8A-4427-BAD6-926A0D3ED5D4}" dt="2022-08-30T04:33:32.856" v="620" actId="27636"/>
          <ac:spMkLst>
            <pc:docMk/>
            <pc:sldMk cId="1599500337" sldId="369"/>
            <ac:spMk id="8" creationId="{363A6E82-AC88-40FF-8D05-2549474AF673}"/>
          </ac:spMkLst>
        </pc:spChg>
        <pc:spChg chg="mod">
          <ac:chgData name="Parthum, Bryan" userId="0944d42a-0297-47b7-847f-b5cd4d2f087f" providerId="ADAL" clId="{746386C3-AF8A-4427-BAD6-926A0D3ED5D4}" dt="2022-08-30T04:35:56.481" v="623" actId="1076"/>
          <ac:spMkLst>
            <pc:docMk/>
            <pc:sldMk cId="1599500337" sldId="369"/>
            <ac:spMk id="10" creationId="{9618D731-B42D-4F24-957F-613802B3C3BC}"/>
          </ac:spMkLst>
        </pc:spChg>
        <pc:picChg chg="del">
          <ac:chgData name="Parthum, Bryan" userId="0944d42a-0297-47b7-847f-b5cd4d2f087f" providerId="ADAL" clId="{746386C3-AF8A-4427-BAD6-926A0D3ED5D4}" dt="2022-08-30T03:52:35.091" v="407" actId="478"/>
          <ac:picMkLst>
            <pc:docMk/>
            <pc:sldMk cId="1599500337" sldId="369"/>
            <ac:picMk id="3" creationId="{325BE659-77C9-4A72-9FC1-04F44707B5BE}"/>
          </ac:picMkLst>
        </pc:picChg>
        <pc:picChg chg="del">
          <ac:chgData name="Parthum, Bryan" userId="0944d42a-0297-47b7-847f-b5cd4d2f087f" providerId="ADAL" clId="{746386C3-AF8A-4427-BAD6-926A0D3ED5D4}" dt="2022-08-30T03:52:35.656" v="408" actId="478"/>
          <ac:picMkLst>
            <pc:docMk/>
            <pc:sldMk cId="1599500337" sldId="369"/>
            <ac:picMk id="9" creationId="{7D4B0BB9-9122-41E3-B8AC-5EB6BF9B7568}"/>
          </ac:picMkLst>
        </pc:picChg>
        <pc:picChg chg="add mod">
          <ac:chgData name="Parthum, Bryan" userId="0944d42a-0297-47b7-847f-b5cd4d2f087f" providerId="ADAL" clId="{746386C3-AF8A-4427-BAD6-926A0D3ED5D4}" dt="2022-08-30T04:48:39.914" v="636" actId="1076"/>
          <ac:picMkLst>
            <pc:docMk/>
            <pc:sldMk cId="1599500337" sldId="369"/>
            <ac:picMk id="2050" creationId="{720206F6-C7FC-4327-B810-53757ADA56CF}"/>
          </ac:picMkLst>
        </pc:picChg>
        <pc:picChg chg="add del mod">
          <ac:chgData name="Parthum, Bryan" userId="0944d42a-0297-47b7-847f-b5cd4d2f087f" providerId="ADAL" clId="{746386C3-AF8A-4427-BAD6-926A0D3ED5D4}" dt="2022-08-30T04:47:58.280" v="624" actId="478"/>
          <ac:picMkLst>
            <pc:docMk/>
            <pc:sldMk cId="1599500337" sldId="369"/>
            <ac:picMk id="2052" creationId="{B4CD9122-4F89-4F67-AA3E-64F9EEC8CA48}"/>
          </ac:picMkLst>
        </pc:picChg>
        <pc:picChg chg="add mod">
          <ac:chgData name="Parthum, Bryan" userId="0944d42a-0297-47b7-847f-b5cd4d2f087f" providerId="ADAL" clId="{746386C3-AF8A-4427-BAD6-926A0D3ED5D4}" dt="2022-08-30T04:48:38.376" v="635" actId="1076"/>
          <ac:picMkLst>
            <pc:docMk/>
            <pc:sldMk cId="1599500337" sldId="369"/>
            <ac:picMk id="2054" creationId="{5B1F7B30-0827-4FAA-908E-A5B7C6AECDB4}"/>
          </ac:picMkLst>
        </pc:picChg>
      </pc:sldChg>
      <pc:sldChg chg="new del">
        <pc:chgData name="Parthum, Bryan" userId="0944d42a-0297-47b7-847f-b5cd4d2f087f" providerId="ADAL" clId="{746386C3-AF8A-4427-BAD6-926A0D3ED5D4}" dt="2022-08-30T03:52:30.494" v="405" actId="680"/>
        <pc:sldMkLst>
          <pc:docMk/>
          <pc:sldMk cId="3050612535" sldId="369"/>
        </pc:sldMkLst>
      </pc:sldChg>
      <pc:sldChg chg="modSp add del mod">
        <pc:chgData name="Parthum, Bryan" userId="0944d42a-0297-47b7-847f-b5cd4d2f087f" providerId="ADAL" clId="{746386C3-AF8A-4427-BAD6-926A0D3ED5D4}" dt="2022-08-30T04:15:27.998" v="566" actId="207"/>
        <pc:sldMkLst>
          <pc:docMk/>
          <pc:sldMk cId="1755617470" sldId="370"/>
        </pc:sldMkLst>
        <pc:spChg chg="mod">
          <ac:chgData name="Parthum, Bryan" userId="0944d42a-0297-47b7-847f-b5cd4d2f087f" providerId="ADAL" clId="{746386C3-AF8A-4427-BAD6-926A0D3ED5D4}" dt="2022-08-30T04:15:27.998" v="566" actId="207"/>
          <ac:spMkLst>
            <pc:docMk/>
            <pc:sldMk cId="1755617470" sldId="370"/>
            <ac:spMk id="6" creationId="{00000000-0000-0000-0000-000000000000}"/>
          </ac:spMkLst>
        </pc:spChg>
      </pc:sldChg>
      <pc:sldChg chg="modSp add mod">
        <pc:chgData name="Parthum, Bryan" userId="0944d42a-0297-47b7-847f-b5cd4d2f087f" providerId="ADAL" clId="{746386C3-AF8A-4427-BAD6-926A0D3ED5D4}" dt="2022-08-30T04:15:42.842" v="569" actId="207"/>
        <pc:sldMkLst>
          <pc:docMk/>
          <pc:sldMk cId="150511416" sldId="371"/>
        </pc:sldMkLst>
        <pc:spChg chg="mod">
          <ac:chgData name="Parthum, Bryan" userId="0944d42a-0297-47b7-847f-b5cd4d2f087f" providerId="ADAL" clId="{746386C3-AF8A-4427-BAD6-926A0D3ED5D4}" dt="2022-08-30T04:15:42.842" v="569" actId="207"/>
          <ac:spMkLst>
            <pc:docMk/>
            <pc:sldMk cId="150511416" sldId="371"/>
            <ac:spMk id="6" creationId="{00000000-0000-0000-0000-000000000000}"/>
          </ac:spMkLst>
        </pc:spChg>
      </pc:sldChg>
      <pc:sldChg chg="addSp delSp modSp add mod">
        <pc:chgData name="Parthum, Bryan" userId="0944d42a-0297-47b7-847f-b5cd4d2f087f" providerId="ADAL" clId="{746386C3-AF8A-4427-BAD6-926A0D3ED5D4}" dt="2022-08-31T02:07:03.448" v="1044" actId="948"/>
        <pc:sldMkLst>
          <pc:docMk/>
          <pc:sldMk cId="3396756116" sldId="372"/>
        </pc:sldMkLst>
        <pc:spChg chg="del">
          <ac:chgData name="Parthum, Bryan" userId="0944d42a-0297-47b7-847f-b5cd4d2f087f" providerId="ADAL" clId="{746386C3-AF8A-4427-BAD6-926A0D3ED5D4}" dt="2022-08-30T04:15:49.223" v="571" actId="478"/>
          <ac:spMkLst>
            <pc:docMk/>
            <pc:sldMk cId="3396756116" sldId="372"/>
            <ac:spMk id="6" creationId="{00000000-0000-0000-0000-000000000000}"/>
          </ac:spMkLst>
        </pc:spChg>
        <pc:spChg chg="mod">
          <ac:chgData name="Parthum, Bryan" userId="0944d42a-0297-47b7-847f-b5cd4d2f087f" providerId="ADAL" clId="{746386C3-AF8A-4427-BAD6-926A0D3ED5D4}" dt="2022-08-31T02:07:03.448" v="1044" actId="948"/>
          <ac:spMkLst>
            <pc:docMk/>
            <pc:sldMk cId="3396756116" sldId="372"/>
            <ac:spMk id="8" creationId="{363A6E82-AC88-40FF-8D05-2549474AF673}"/>
          </ac:spMkLst>
        </pc:spChg>
        <pc:picChg chg="add del">
          <ac:chgData name="Parthum, Bryan" userId="0944d42a-0297-47b7-847f-b5cd4d2f087f" providerId="ADAL" clId="{746386C3-AF8A-4427-BAD6-926A0D3ED5D4}" dt="2022-08-31T02:06:25.975" v="1033" actId="478"/>
          <ac:picMkLst>
            <pc:docMk/>
            <pc:sldMk cId="3396756116" sldId="372"/>
            <ac:picMk id="3" creationId="{A11F49D0-943B-43CB-AEE8-4C94456266A6}"/>
          </ac:picMkLst>
        </pc:picChg>
        <pc:picChg chg="add mod">
          <ac:chgData name="Parthum, Bryan" userId="0944d42a-0297-47b7-847f-b5cd4d2f087f" providerId="ADAL" clId="{746386C3-AF8A-4427-BAD6-926A0D3ED5D4}" dt="2022-08-31T02:06:43.692" v="1040" actId="1076"/>
          <ac:picMkLst>
            <pc:docMk/>
            <pc:sldMk cId="3396756116" sldId="372"/>
            <ac:picMk id="5" creationId="{2CC5E967-5349-4AB7-837E-82AE5586DECE}"/>
          </ac:picMkLst>
        </pc:picChg>
      </pc:sldChg>
      <pc:sldChg chg="addSp delSp modSp add mod">
        <pc:chgData name="Parthum, Bryan" userId="0944d42a-0297-47b7-847f-b5cd4d2f087f" providerId="ADAL" clId="{746386C3-AF8A-4427-BAD6-926A0D3ED5D4}" dt="2022-08-31T01:43:34.525" v="922"/>
        <pc:sldMkLst>
          <pc:docMk/>
          <pc:sldMk cId="4289398714" sldId="373"/>
        </pc:sldMkLst>
        <pc:spChg chg="mod">
          <ac:chgData name="Parthum, Bryan" userId="0944d42a-0297-47b7-847f-b5cd4d2f087f" providerId="ADAL" clId="{746386C3-AF8A-4427-BAD6-926A0D3ED5D4}" dt="2022-08-31T00:52:49.383" v="711" actId="33524"/>
          <ac:spMkLst>
            <pc:docMk/>
            <pc:sldMk cId="4289398714" sldId="373"/>
            <ac:spMk id="4" creationId="{3B31125D-70A0-4ED9-BC37-AFB61FA1A772}"/>
          </ac:spMkLst>
        </pc:spChg>
        <pc:spChg chg="add mod">
          <ac:chgData name="Parthum, Bryan" userId="0944d42a-0297-47b7-847f-b5cd4d2f087f" providerId="ADAL" clId="{746386C3-AF8A-4427-BAD6-926A0D3ED5D4}" dt="2022-08-31T01:43:34.525" v="922"/>
          <ac:spMkLst>
            <pc:docMk/>
            <pc:sldMk cId="4289398714" sldId="373"/>
            <ac:spMk id="5" creationId="{9C11E16F-0EE6-4AF8-83E0-DD5ECA71C895}"/>
          </ac:spMkLst>
        </pc:spChg>
        <pc:spChg chg="del mod">
          <ac:chgData name="Parthum, Bryan" userId="0944d42a-0297-47b7-847f-b5cd4d2f087f" providerId="ADAL" clId="{746386C3-AF8A-4427-BAD6-926A0D3ED5D4}" dt="2022-08-31T01:43:32.705" v="921" actId="478"/>
          <ac:spMkLst>
            <pc:docMk/>
            <pc:sldMk cId="4289398714" sldId="373"/>
            <ac:spMk id="8" creationId="{363A6E82-AC88-40FF-8D05-2549474AF673}"/>
          </ac:spMkLst>
        </pc:spChg>
      </pc:sldChg>
      <pc:sldChg chg="delSp modSp add del mod">
        <pc:chgData name="Parthum, Bryan" userId="0944d42a-0297-47b7-847f-b5cd4d2f087f" providerId="ADAL" clId="{746386C3-AF8A-4427-BAD6-926A0D3ED5D4}" dt="2022-08-31T02:13:57.442" v="1144" actId="2696"/>
        <pc:sldMkLst>
          <pc:docMk/>
          <pc:sldMk cId="2392902443" sldId="374"/>
        </pc:sldMkLst>
        <pc:spChg chg="mod">
          <ac:chgData name="Parthum, Bryan" userId="0944d42a-0297-47b7-847f-b5cd4d2f087f" providerId="ADAL" clId="{746386C3-AF8A-4427-BAD6-926A0D3ED5D4}" dt="2022-08-31T02:13:53.544" v="1143" actId="20577"/>
          <ac:spMkLst>
            <pc:docMk/>
            <pc:sldMk cId="2392902443" sldId="374"/>
            <ac:spMk id="8" creationId="{363A6E82-AC88-40FF-8D05-2549474AF673}"/>
          </ac:spMkLst>
        </pc:spChg>
        <pc:picChg chg="del">
          <ac:chgData name="Parthum, Bryan" userId="0944d42a-0297-47b7-847f-b5cd4d2f087f" providerId="ADAL" clId="{746386C3-AF8A-4427-BAD6-926A0D3ED5D4}" dt="2022-08-31T00:43:21.964" v="638" actId="478"/>
          <ac:picMkLst>
            <pc:docMk/>
            <pc:sldMk cId="2392902443" sldId="374"/>
            <ac:picMk id="1026" creationId="{AD02EA81-8198-4981-8E61-81428EF45DFC}"/>
          </ac:picMkLst>
        </pc:picChg>
        <pc:picChg chg="del">
          <ac:chgData name="Parthum, Bryan" userId="0944d42a-0297-47b7-847f-b5cd4d2f087f" providerId="ADAL" clId="{746386C3-AF8A-4427-BAD6-926A0D3ED5D4}" dt="2022-08-31T00:43:24.359" v="639" actId="478"/>
          <ac:picMkLst>
            <pc:docMk/>
            <pc:sldMk cId="2392902443" sldId="374"/>
            <ac:picMk id="1030" creationId="{0D6E4A88-06B3-4D12-8221-F20BDB6E2DEC}"/>
          </ac:picMkLst>
        </pc:picChg>
      </pc:sldChg>
      <pc:sldChg chg="addSp delSp modSp add mod">
        <pc:chgData name="Parthum, Bryan" userId="0944d42a-0297-47b7-847f-b5cd4d2f087f" providerId="ADAL" clId="{746386C3-AF8A-4427-BAD6-926A0D3ED5D4}" dt="2022-08-31T01:27:40.217" v="852" actId="6549"/>
        <pc:sldMkLst>
          <pc:docMk/>
          <pc:sldMk cId="718519468" sldId="375"/>
        </pc:sldMkLst>
        <pc:spChg chg="del">
          <ac:chgData name="Parthum, Bryan" userId="0944d42a-0297-47b7-847f-b5cd4d2f087f" providerId="ADAL" clId="{746386C3-AF8A-4427-BAD6-926A0D3ED5D4}" dt="2022-08-31T00:52:59.701" v="713" actId="478"/>
          <ac:spMkLst>
            <pc:docMk/>
            <pc:sldMk cId="718519468" sldId="375"/>
            <ac:spMk id="4" creationId="{3B31125D-70A0-4ED9-BC37-AFB61FA1A772}"/>
          </ac:spMkLst>
        </pc:spChg>
        <pc:spChg chg="add del">
          <ac:chgData name="Parthum, Bryan" userId="0944d42a-0297-47b7-847f-b5cd4d2f087f" providerId="ADAL" clId="{746386C3-AF8A-4427-BAD6-926A0D3ED5D4}" dt="2022-08-31T01:05:57.582" v="771" actId="22"/>
          <ac:spMkLst>
            <pc:docMk/>
            <pc:sldMk cId="718519468" sldId="375"/>
            <ac:spMk id="5" creationId="{29758796-6441-42B7-B849-051523F58C61}"/>
          </ac:spMkLst>
        </pc:spChg>
        <pc:spChg chg="add del mod">
          <ac:chgData name="Parthum, Bryan" userId="0944d42a-0297-47b7-847f-b5cd4d2f087f" providerId="ADAL" clId="{746386C3-AF8A-4427-BAD6-926A0D3ED5D4}" dt="2022-08-31T01:06:31.925" v="779" actId="478"/>
          <ac:spMkLst>
            <pc:docMk/>
            <pc:sldMk cId="718519468" sldId="375"/>
            <ac:spMk id="7" creationId="{FA53262F-F2C4-4AEE-BB56-4232EC4E5D6E}"/>
          </ac:spMkLst>
        </pc:spChg>
        <pc:spChg chg="mod">
          <ac:chgData name="Parthum, Bryan" userId="0944d42a-0297-47b7-847f-b5cd4d2f087f" providerId="ADAL" clId="{746386C3-AF8A-4427-BAD6-926A0D3ED5D4}" dt="2022-08-31T01:27:40.217" v="852" actId="6549"/>
          <ac:spMkLst>
            <pc:docMk/>
            <pc:sldMk cId="718519468" sldId="375"/>
            <ac:spMk id="8" creationId="{363A6E82-AC88-40FF-8D05-2549474AF673}"/>
          </ac:spMkLst>
        </pc:spChg>
        <pc:spChg chg="add del mod">
          <ac:chgData name="Parthum, Bryan" userId="0944d42a-0297-47b7-847f-b5cd4d2f087f" providerId="ADAL" clId="{746386C3-AF8A-4427-BAD6-926A0D3ED5D4}" dt="2022-08-31T01:06:26.885" v="778" actId="478"/>
          <ac:spMkLst>
            <pc:docMk/>
            <pc:sldMk cId="718519468" sldId="375"/>
            <ac:spMk id="9" creationId="{CD8B95E7-3B3F-43FF-931C-51F709884288}"/>
          </ac:spMkLst>
        </pc:spChg>
        <pc:spChg chg="add mod">
          <ac:chgData name="Parthum, Bryan" userId="0944d42a-0297-47b7-847f-b5cd4d2f087f" providerId="ADAL" clId="{746386C3-AF8A-4427-BAD6-926A0D3ED5D4}" dt="2022-08-31T01:06:47.300" v="781"/>
          <ac:spMkLst>
            <pc:docMk/>
            <pc:sldMk cId="718519468" sldId="375"/>
            <ac:spMk id="10" creationId="{E863E88C-22ED-47CC-B17C-6B97A3611646}"/>
          </ac:spMkLst>
        </pc:spChg>
      </pc:sldChg>
      <pc:sldChg chg="addSp delSp modSp add mod">
        <pc:chgData name="Parthum, Bryan" userId="0944d42a-0297-47b7-847f-b5cd4d2f087f" providerId="ADAL" clId="{746386C3-AF8A-4427-BAD6-926A0D3ED5D4}" dt="2022-08-31T01:26:46.543" v="835" actId="1076"/>
        <pc:sldMkLst>
          <pc:docMk/>
          <pc:sldMk cId="1782488575" sldId="376"/>
        </pc:sldMkLst>
        <pc:spChg chg="mod">
          <ac:chgData name="Parthum, Bryan" userId="0944d42a-0297-47b7-847f-b5cd4d2f087f" providerId="ADAL" clId="{746386C3-AF8A-4427-BAD6-926A0D3ED5D4}" dt="2022-08-31T01:26:46.543" v="835" actId="1076"/>
          <ac:spMkLst>
            <pc:docMk/>
            <pc:sldMk cId="1782488575" sldId="376"/>
            <ac:spMk id="8" creationId="{363A6E82-AC88-40FF-8D05-2549474AF673}"/>
          </ac:spMkLst>
        </pc:spChg>
        <pc:spChg chg="del">
          <ac:chgData name="Parthum, Bryan" userId="0944d42a-0297-47b7-847f-b5cd4d2f087f" providerId="ADAL" clId="{746386C3-AF8A-4427-BAD6-926A0D3ED5D4}" dt="2022-08-31T01:20:49.098" v="783" actId="478"/>
          <ac:spMkLst>
            <pc:docMk/>
            <pc:sldMk cId="1782488575" sldId="376"/>
            <ac:spMk id="10" creationId="{E863E88C-22ED-47CC-B17C-6B97A3611646}"/>
          </ac:spMkLst>
        </pc:spChg>
        <pc:picChg chg="add mod">
          <ac:chgData name="Parthum, Bryan" userId="0944d42a-0297-47b7-847f-b5cd4d2f087f" providerId="ADAL" clId="{746386C3-AF8A-4427-BAD6-926A0D3ED5D4}" dt="2022-08-31T01:23:04.723" v="812" actId="1076"/>
          <ac:picMkLst>
            <pc:docMk/>
            <pc:sldMk cId="1782488575" sldId="376"/>
            <ac:picMk id="1026" creationId="{2B40A47D-B0A9-4D69-8D74-56EA4F4A13D8}"/>
          </ac:picMkLst>
        </pc:picChg>
        <pc:picChg chg="add mod">
          <ac:chgData name="Parthum, Bryan" userId="0944d42a-0297-47b7-847f-b5cd4d2f087f" providerId="ADAL" clId="{746386C3-AF8A-4427-BAD6-926A0D3ED5D4}" dt="2022-08-31T01:23:07.562" v="813" actId="1076"/>
          <ac:picMkLst>
            <pc:docMk/>
            <pc:sldMk cId="1782488575" sldId="376"/>
            <ac:picMk id="1028" creationId="{83FEF22A-2C6B-4590-85E2-5F4720CA9AAC}"/>
          </ac:picMkLst>
        </pc:picChg>
      </pc:sldChg>
      <pc:sldChg chg="addSp delSp modSp add mod">
        <pc:chgData name="Parthum, Bryan" userId="0944d42a-0297-47b7-847f-b5cd4d2f087f" providerId="ADAL" clId="{746386C3-AF8A-4427-BAD6-926A0D3ED5D4}" dt="2022-08-31T01:27:51.513" v="854"/>
        <pc:sldMkLst>
          <pc:docMk/>
          <pc:sldMk cId="2567786901" sldId="377"/>
        </pc:sldMkLst>
        <pc:spChg chg="add del mod">
          <ac:chgData name="Parthum, Bryan" userId="0944d42a-0297-47b7-847f-b5cd4d2f087f" providerId="ADAL" clId="{746386C3-AF8A-4427-BAD6-926A0D3ED5D4}" dt="2022-08-31T01:27:51.313" v="853" actId="478"/>
          <ac:spMkLst>
            <pc:docMk/>
            <pc:sldMk cId="2567786901" sldId="377"/>
            <ac:spMk id="4" creationId="{1635FC4F-8C08-4B0F-B57F-FB9193384EB7}"/>
          </ac:spMkLst>
        </pc:spChg>
        <pc:spChg chg="add mod">
          <ac:chgData name="Parthum, Bryan" userId="0944d42a-0297-47b7-847f-b5cd4d2f087f" providerId="ADAL" clId="{746386C3-AF8A-4427-BAD6-926A0D3ED5D4}" dt="2022-08-31T01:27:51.513" v="854"/>
          <ac:spMkLst>
            <pc:docMk/>
            <pc:sldMk cId="2567786901" sldId="377"/>
            <ac:spMk id="5" creationId="{64126F10-5AC6-4D23-99C5-620A95EC0277}"/>
          </ac:spMkLst>
        </pc:spChg>
        <pc:spChg chg="del">
          <ac:chgData name="Parthum, Bryan" userId="0944d42a-0297-47b7-847f-b5cd4d2f087f" providerId="ADAL" clId="{746386C3-AF8A-4427-BAD6-926A0D3ED5D4}" dt="2022-08-31T01:27:10.884" v="839" actId="478"/>
          <ac:spMkLst>
            <pc:docMk/>
            <pc:sldMk cId="2567786901" sldId="377"/>
            <ac:spMk id="8" creationId="{363A6E82-AC88-40FF-8D05-2549474AF673}"/>
          </ac:spMkLst>
        </pc:spChg>
        <pc:spChg chg="mod">
          <ac:chgData name="Parthum, Bryan" userId="0944d42a-0297-47b7-847f-b5cd4d2f087f" providerId="ADAL" clId="{746386C3-AF8A-4427-BAD6-926A0D3ED5D4}" dt="2022-08-31T01:23:46.655" v="816" actId="207"/>
          <ac:spMkLst>
            <pc:docMk/>
            <pc:sldMk cId="2567786901" sldId="377"/>
            <ac:spMk id="10" creationId="{E863E88C-22ED-47CC-B17C-6B97A3611646}"/>
          </ac:spMkLst>
        </pc:spChg>
      </pc:sldChg>
      <pc:sldChg chg="addSp delSp modSp add mod">
        <pc:chgData name="Parthum, Bryan" userId="0944d42a-0297-47b7-847f-b5cd4d2f087f" providerId="ADAL" clId="{746386C3-AF8A-4427-BAD6-926A0D3ED5D4}" dt="2022-08-31T01:27:57.214" v="856"/>
        <pc:sldMkLst>
          <pc:docMk/>
          <pc:sldMk cId="620093926" sldId="378"/>
        </pc:sldMkLst>
        <pc:spChg chg="add del mod">
          <ac:chgData name="Parthum, Bryan" userId="0944d42a-0297-47b7-847f-b5cd4d2f087f" providerId="ADAL" clId="{746386C3-AF8A-4427-BAD6-926A0D3ED5D4}" dt="2022-08-31T01:27:56.987" v="855" actId="478"/>
          <ac:spMkLst>
            <pc:docMk/>
            <pc:sldMk cId="620093926" sldId="378"/>
            <ac:spMk id="4" creationId="{337FAB1C-C5C2-4AB6-965C-E12BE61ED9B8}"/>
          </ac:spMkLst>
        </pc:spChg>
        <pc:spChg chg="add mod">
          <ac:chgData name="Parthum, Bryan" userId="0944d42a-0297-47b7-847f-b5cd4d2f087f" providerId="ADAL" clId="{746386C3-AF8A-4427-BAD6-926A0D3ED5D4}" dt="2022-08-31T01:27:57.214" v="856"/>
          <ac:spMkLst>
            <pc:docMk/>
            <pc:sldMk cId="620093926" sldId="378"/>
            <ac:spMk id="5" creationId="{61ECEC76-01B8-40BC-901B-6C4E28ADE8C2}"/>
          </ac:spMkLst>
        </pc:spChg>
        <pc:spChg chg="del">
          <ac:chgData name="Parthum, Bryan" userId="0944d42a-0297-47b7-847f-b5cd4d2f087f" providerId="ADAL" clId="{746386C3-AF8A-4427-BAD6-926A0D3ED5D4}" dt="2022-08-31T01:27:00.849" v="837" actId="478"/>
          <ac:spMkLst>
            <pc:docMk/>
            <pc:sldMk cId="620093926" sldId="378"/>
            <ac:spMk id="8" creationId="{363A6E82-AC88-40FF-8D05-2549474AF673}"/>
          </ac:spMkLst>
        </pc:spChg>
        <pc:spChg chg="mod">
          <ac:chgData name="Parthum, Bryan" userId="0944d42a-0297-47b7-847f-b5cd4d2f087f" providerId="ADAL" clId="{746386C3-AF8A-4427-BAD6-926A0D3ED5D4}" dt="2022-08-31T01:25:35.180" v="825" actId="207"/>
          <ac:spMkLst>
            <pc:docMk/>
            <pc:sldMk cId="620093926" sldId="378"/>
            <ac:spMk id="10" creationId="{E863E88C-22ED-47CC-B17C-6B97A3611646}"/>
          </ac:spMkLst>
        </pc:spChg>
      </pc:sldChg>
      <pc:sldChg chg="addSp delSp modSp add mod">
        <pc:chgData name="Parthum, Bryan" userId="0944d42a-0297-47b7-847f-b5cd4d2f087f" providerId="ADAL" clId="{746386C3-AF8A-4427-BAD6-926A0D3ED5D4}" dt="2022-08-31T01:28:04.161" v="858"/>
        <pc:sldMkLst>
          <pc:docMk/>
          <pc:sldMk cId="107512449" sldId="379"/>
        </pc:sldMkLst>
        <pc:spChg chg="add del mod">
          <ac:chgData name="Parthum, Bryan" userId="0944d42a-0297-47b7-847f-b5cd4d2f087f" providerId="ADAL" clId="{746386C3-AF8A-4427-BAD6-926A0D3ED5D4}" dt="2022-08-31T01:26:06.042" v="828"/>
          <ac:spMkLst>
            <pc:docMk/>
            <pc:sldMk cId="107512449" sldId="379"/>
            <ac:spMk id="4" creationId="{E29ABD58-B858-44DD-96CB-A01A4BF696DB}"/>
          </ac:spMkLst>
        </pc:spChg>
        <pc:spChg chg="add del mod">
          <ac:chgData name="Parthum, Bryan" userId="0944d42a-0297-47b7-847f-b5cd4d2f087f" providerId="ADAL" clId="{746386C3-AF8A-4427-BAD6-926A0D3ED5D4}" dt="2022-08-31T01:28:03.869" v="857" actId="478"/>
          <ac:spMkLst>
            <pc:docMk/>
            <pc:sldMk cId="107512449" sldId="379"/>
            <ac:spMk id="5" creationId="{9E727AF0-EB18-4DA3-AFE7-AE09F8E85855}"/>
          </ac:spMkLst>
        </pc:spChg>
        <pc:spChg chg="add mod">
          <ac:chgData name="Parthum, Bryan" userId="0944d42a-0297-47b7-847f-b5cd4d2f087f" providerId="ADAL" clId="{746386C3-AF8A-4427-BAD6-926A0D3ED5D4}" dt="2022-08-31T01:28:04.161" v="858"/>
          <ac:spMkLst>
            <pc:docMk/>
            <pc:sldMk cId="107512449" sldId="379"/>
            <ac:spMk id="6" creationId="{62886FA5-F147-476F-962C-F8F29C058435}"/>
          </ac:spMkLst>
        </pc:spChg>
        <pc:spChg chg="del">
          <ac:chgData name="Parthum, Bryan" userId="0944d42a-0297-47b7-847f-b5cd4d2f087f" providerId="ADAL" clId="{746386C3-AF8A-4427-BAD6-926A0D3ED5D4}" dt="2022-08-31T01:26:04.059" v="826" actId="478"/>
          <ac:spMkLst>
            <pc:docMk/>
            <pc:sldMk cId="107512449" sldId="379"/>
            <ac:spMk id="8" creationId="{363A6E82-AC88-40FF-8D05-2549474AF673}"/>
          </ac:spMkLst>
        </pc:spChg>
        <pc:spChg chg="mod">
          <ac:chgData name="Parthum, Bryan" userId="0944d42a-0297-47b7-847f-b5cd4d2f087f" providerId="ADAL" clId="{746386C3-AF8A-4427-BAD6-926A0D3ED5D4}" dt="2022-08-31T01:25:24.529" v="823" actId="207"/>
          <ac:spMkLst>
            <pc:docMk/>
            <pc:sldMk cId="107512449" sldId="379"/>
            <ac:spMk id="10" creationId="{E863E88C-22ED-47CC-B17C-6B97A3611646}"/>
          </ac:spMkLst>
        </pc:spChg>
      </pc:sldChg>
      <pc:sldChg chg="addSp delSp modSp add mod">
        <pc:chgData name="Parthum, Bryan" userId="0944d42a-0297-47b7-847f-b5cd4d2f087f" providerId="ADAL" clId="{746386C3-AF8A-4427-BAD6-926A0D3ED5D4}" dt="2022-08-31T01:33:54.142" v="872" actId="1076"/>
        <pc:sldMkLst>
          <pc:docMk/>
          <pc:sldMk cId="1067057254" sldId="380"/>
        </pc:sldMkLst>
        <pc:spChg chg="del">
          <ac:chgData name="Parthum, Bryan" userId="0944d42a-0297-47b7-847f-b5cd4d2f087f" providerId="ADAL" clId="{746386C3-AF8A-4427-BAD6-926A0D3ED5D4}" dt="2022-08-31T01:29:47.075" v="860" actId="478"/>
          <ac:spMkLst>
            <pc:docMk/>
            <pc:sldMk cId="1067057254" sldId="380"/>
            <ac:spMk id="4" creationId="{3B31125D-70A0-4ED9-BC37-AFB61FA1A772}"/>
          </ac:spMkLst>
        </pc:spChg>
        <pc:spChg chg="add del mod">
          <ac:chgData name="Parthum, Bryan" userId="0944d42a-0297-47b7-847f-b5cd4d2f087f" providerId="ADAL" clId="{746386C3-AF8A-4427-BAD6-926A0D3ED5D4}" dt="2022-08-31T01:30:38.185" v="862"/>
          <ac:spMkLst>
            <pc:docMk/>
            <pc:sldMk cId="1067057254" sldId="380"/>
            <ac:spMk id="5" creationId="{B84008D0-EF48-4F25-9C1C-770BA6CFE110}"/>
          </ac:spMkLst>
        </pc:spChg>
        <pc:picChg chg="add del mod">
          <ac:chgData name="Parthum, Bryan" userId="0944d42a-0297-47b7-847f-b5cd4d2f087f" providerId="ADAL" clId="{746386C3-AF8A-4427-BAD6-926A0D3ED5D4}" dt="2022-08-31T01:33:47.662" v="871" actId="478"/>
          <ac:picMkLst>
            <pc:docMk/>
            <pc:sldMk cId="1067057254" sldId="380"/>
            <ac:picMk id="3" creationId="{D98D48CB-290F-4710-9E23-AA0B1DFC7C9F}"/>
          </ac:picMkLst>
        </pc:picChg>
        <pc:picChg chg="add mod">
          <ac:chgData name="Parthum, Bryan" userId="0944d42a-0297-47b7-847f-b5cd4d2f087f" providerId="ADAL" clId="{746386C3-AF8A-4427-BAD6-926A0D3ED5D4}" dt="2022-08-31T01:33:54.142" v="872" actId="1076"/>
          <ac:picMkLst>
            <pc:docMk/>
            <pc:sldMk cId="1067057254" sldId="380"/>
            <ac:picMk id="7" creationId="{A80389A3-3887-49F4-8FC8-FA34585CE90A}"/>
          </ac:picMkLst>
        </pc:picChg>
      </pc:sldChg>
      <pc:sldChg chg="addSp delSp modSp add mod">
        <pc:chgData name="Parthum, Bryan" userId="0944d42a-0297-47b7-847f-b5cd4d2f087f" providerId="ADAL" clId="{746386C3-AF8A-4427-BAD6-926A0D3ED5D4}" dt="2022-08-31T01:34:41.392" v="879" actId="1076"/>
        <pc:sldMkLst>
          <pc:docMk/>
          <pc:sldMk cId="4051151722" sldId="381"/>
        </pc:sldMkLst>
        <pc:picChg chg="add mod">
          <ac:chgData name="Parthum, Bryan" userId="0944d42a-0297-47b7-847f-b5cd4d2f087f" providerId="ADAL" clId="{746386C3-AF8A-4427-BAD6-926A0D3ED5D4}" dt="2022-08-31T01:34:41.392" v="879" actId="1076"/>
          <ac:picMkLst>
            <pc:docMk/>
            <pc:sldMk cId="4051151722" sldId="381"/>
            <ac:picMk id="3" creationId="{75F5ECDD-CA5C-461F-92CF-9213F06780B6}"/>
          </ac:picMkLst>
        </pc:picChg>
        <pc:picChg chg="del">
          <ac:chgData name="Parthum, Bryan" userId="0944d42a-0297-47b7-847f-b5cd4d2f087f" providerId="ADAL" clId="{746386C3-AF8A-4427-BAD6-926A0D3ED5D4}" dt="2022-08-31T01:34:01.135" v="874" actId="478"/>
          <ac:picMkLst>
            <pc:docMk/>
            <pc:sldMk cId="4051151722" sldId="381"/>
            <ac:picMk id="7" creationId="{A80389A3-3887-49F4-8FC8-FA34585CE90A}"/>
          </ac:picMkLst>
        </pc:picChg>
      </pc:sldChg>
      <pc:sldChg chg="addSp delSp modSp add mod">
        <pc:chgData name="Parthum, Bryan" userId="0944d42a-0297-47b7-847f-b5cd4d2f087f" providerId="ADAL" clId="{746386C3-AF8A-4427-BAD6-926A0D3ED5D4}" dt="2022-08-31T01:40:25.513" v="904" actId="1076"/>
        <pc:sldMkLst>
          <pc:docMk/>
          <pc:sldMk cId="1824837615" sldId="382"/>
        </pc:sldMkLst>
        <pc:spChg chg="mod">
          <ac:chgData name="Parthum, Bryan" userId="0944d42a-0297-47b7-847f-b5cd4d2f087f" providerId="ADAL" clId="{746386C3-AF8A-4427-BAD6-926A0D3ED5D4}" dt="2022-08-31T01:38:49.349" v="893" actId="1076"/>
          <ac:spMkLst>
            <pc:docMk/>
            <pc:sldMk cId="1824837615" sldId="382"/>
            <ac:spMk id="8" creationId="{363A6E82-AC88-40FF-8D05-2549474AF673}"/>
          </ac:spMkLst>
        </pc:spChg>
        <pc:picChg chg="add mod modCrop">
          <ac:chgData name="Parthum, Bryan" userId="0944d42a-0297-47b7-847f-b5cd4d2f087f" providerId="ADAL" clId="{746386C3-AF8A-4427-BAD6-926A0D3ED5D4}" dt="2022-08-31T01:40:05.935" v="900" actId="732"/>
          <ac:picMkLst>
            <pc:docMk/>
            <pc:sldMk cId="1824837615" sldId="382"/>
            <ac:picMk id="3" creationId="{AC1B8182-6F72-41C0-9B58-FB27475E887D}"/>
          </ac:picMkLst>
        </pc:picChg>
        <pc:picChg chg="add mod">
          <ac:chgData name="Parthum, Bryan" userId="0944d42a-0297-47b7-847f-b5cd4d2f087f" providerId="ADAL" clId="{746386C3-AF8A-4427-BAD6-926A0D3ED5D4}" dt="2022-08-31T01:40:25.513" v="904" actId="1076"/>
          <ac:picMkLst>
            <pc:docMk/>
            <pc:sldMk cId="1824837615" sldId="382"/>
            <ac:picMk id="5" creationId="{FBE68CEF-CB48-4C25-9C83-5D3B0187F30B}"/>
          </ac:picMkLst>
        </pc:picChg>
        <pc:picChg chg="del">
          <ac:chgData name="Parthum, Bryan" userId="0944d42a-0297-47b7-847f-b5cd4d2f087f" providerId="ADAL" clId="{746386C3-AF8A-4427-BAD6-926A0D3ED5D4}" dt="2022-08-31T01:38:27.531" v="881" actId="478"/>
          <ac:picMkLst>
            <pc:docMk/>
            <pc:sldMk cId="1824837615" sldId="382"/>
            <ac:picMk id="7" creationId="{A80389A3-3887-49F4-8FC8-FA34585CE90A}"/>
          </ac:picMkLst>
        </pc:picChg>
        <pc:picChg chg="add mod modCrop">
          <ac:chgData name="Parthum, Bryan" userId="0944d42a-0297-47b7-847f-b5cd4d2f087f" providerId="ADAL" clId="{746386C3-AF8A-4427-BAD6-926A0D3ED5D4}" dt="2022-08-31T01:40:22.280" v="903" actId="1076"/>
          <ac:picMkLst>
            <pc:docMk/>
            <pc:sldMk cId="1824837615" sldId="382"/>
            <ac:picMk id="9" creationId="{28D04C88-CD01-4375-941D-CDBA456EAF86}"/>
          </ac:picMkLst>
        </pc:picChg>
      </pc:sldChg>
      <pc:sldChg chg="modSp add mod">
        <pc:chgData name="Parthum, Bryan" userId="0944d42a-0297-47b7-847f-b5cd4d2f087f" providerId="ADAL" clId="{746386C3-AF8A-4427-BAD6-926A0D3ED5D4}" dt="2022-08-31T01:40:55.664" v="908" actId="207"/>
        <pc:sldMkLst>
          <pc:docMk/>
          <pc:sldMk cId="2440472948" sldId="383"/>
        </pc:sldMkLst>
        <pc:spChg chg="mod">
          <ac:chgData name="Parthum, Bryan" userId="0944d42a-0297-47b7-847f-b5cd4d2f087f" providerId="ADAL" clId="{746386C3-AF8A-4427-BAD6-926A0D3ED5D4}" dt="2022-08-31T01:40:55.664" v="908" actId="207"/>
          <ac:spMkLst>
            <pc:docMk/>
            <pc:sldMk cId="2440472948" sldId="383"/>
            <ac:spMk id="4" creationId="{3B31125D-70A0-4ED9-BC37-AFB61FA1A772}"/>
          </ac:spMkLst>
        </pc:spChg>
      </pc:sldChg>
      <pc:sldChg chg="modSp add mod">
        <pc:chgData name="Parthum, Bryan" userId="0944d42a-0297-47b7-847f-b5cd4d2f087f" providerId="ADAL" clId="{746386C3-AF8A-4427-BAD6-926A0D3ED5D4}" dt="2022-08-31T01:41:35.405" v="911" actId="207"/>
        <pc:sldMkLst>
          <pc:docMk/>
          <pc:sldMk cId="1909501492" sldId="384"/>
        </pc:sldMkLst>
        <pc:spChg chg="mod">
          <ac:chgData name="Parthum, Bryan" userId="0944d42a-0297-47b7-847f-b5cd4d2f087f" providerId="ADAL" clId="{746386C3-AF8A-4427-BAD6-926A0D3ED5D4}" dt="2022-08-31T01:41:35.405" v="911" actId="207"/>
          <ac:spMkLst>
            <pc:docMk/>
            <pc:sldMk cId="1909501492" sldId="384"/>
            <ac:spMk id="4" creationId="{3B31125D-70A0-4ED9-BC37-AFB61FA1A772}"/>
          </ac:spMkLst>
        </pc:spChg>
      </pc:sldChg>
      <pc:sldChg chg="modSp add mod">
        <pc:chgData name="Parthum, Bryan" userId="0944d42a-0297-47b7-847f-b5cd4d2f087f" providerId="ADAL" clId="{746386C3-AF8A-4427-BAD6-926A0D3ED5D4}" dt="2022-08-31T01:42:03.880" v="914" actId="207"/>
        <pc:sldMkLst>
          <pc:docMk/>
          <pc:sldMk cId="3320926832" sldId="385"/>
        </pc:sldMkLst>
        <pc:spChg chg="mod">
          <ac:chgData name="Parthum, Bryan" userId="0944d42a-0297-47b7-847f-b5cd4d2f087f" providerId="ADAL" clId="{746386C3-AF8A-4427-BAD6-926A0D3ED5D4}" dt="2022-08-31T01:42:03.880" v="914" actId="207"/>
          <ac:spMkLst>
            <pc:docMk/>
            <pc:sldMk cId="3320926832" sldId="385"/>
            <ac:spMk id="4" creationId="{3B31125D-70A0-4ED9-BC37-AFB61FA1A772}"/>
          </ac:spMkLst>
        </pc:spChg>
      </pc:sldChg>
      <pc:sldChg chg="modSp add mod">
        <pc:chgData name="Parthum, Bryan" userId="0944d42a-0297-47b7-847f-b5cd4d2f087f" providerId="ADAL" clId="{746386C3-AF8A-4427-BAD6-926A0D3ED5D4}" dt="2022-08-31T01:42:25.516" v="917" actId="207"/>
        <pc:sldMkLst>
          <pc:docMk/>
          <pc:sldMk cId="1321138336" sldId="386"/>
        </pc:sldMkLst>
        <pc:spChg chg="mod">
          <ac:chgData name="Parthum, Bryan" userId="0944d42a-0297-47b7-847f-b5cd4d2f087f" providerId="ADAL" clId="{746386C3-AF8A-4427-BAD6-926A0D3ED5D4}" dt="2022-08-31T01:42:25.516" v="917" actId="207"/>
          <ac:spMkLst>
            <pc:docMk/>
            <pc:sldMk cId="1321138336" sldId="386"/>
            <ac:spMk id="4" creationId="{3B31125D-70A0-4ED9-BC37-AFB61FA1A772}"/>
          </ac:spMkLst>
        </pc:spChg>
      </pc:sldChg>
      <pc:sldChg chg="modSp add mod">
        <pc:chgData name="Parthum, Bryan" userId="0944d42a-0297-47b7-847f-b5cd4d2f087f" providerId="ADAL" clId="{746386C3-AF8A-4427-BAD6-926A0D3ED5D4}" dt="2022-08-31T01:42:53.962" v="920" actId="207"/>
        <pc:sldMkLst>
          <pc:docMk/>
          <pc:sldMk cId="4016966488" sldId="387"/>
        </pc:sldMkLst>
        <pc:spChg chg="mod">
          <ac:chgData name="Parthum, Bryan" userId="0944d42a-0297-47b7-847f-b5cd4d2f087f" providerId="ADAL" clId="{746386C3-AF8A-4427-BAD6-926A0D3ED5D4}" dt="2022-08-31T01:42:53.962" v="920" actId="207"/>
          <ac:spMkLst>
            <pc:docMk/>
            <pc:sldMk cId="4016966488" sldId="387"/>
            <ac:spMk id="4" creationId="{3B31125D-70A0-4ED9-BC37-AFB61FA1A772}"/>
          </ac:spMkLst>
        </pc:spChg>
      </pc:sldChg>
      <pc:sldChg chg="modSp add mod">
        <pc:chgData name="Parthum, Bryan" userId="0944d42a-0297-47b7-847f-b5cd4d2f087f" providerId="ADAL" clId="{746386C3-AF8A-4427-BAD6-926A0D3ED5D4}" dt="2022-08-31T01:44:01.722" v="925" actId="207"/>
        <pc:sldMkLst>
          <pc:docMk/>
          <pc:sldMk cId="2728303465" sldId="388"/>
        </pc:sldMkLst>
        <pc:spChg chg="mod">
          <ac:chgData name="Parthum, Bryan" userId="0944d42a-0297-47b7-847f-b5cd4d2f087f" providerId="ADAL" clId="{746386C3-AF8A-4427-BAD6-926A0D3ED5D4}" dt="2022-08-31T01:44:01.722" v="925" actId="207"/>
          <ac:spMkLst>
            <pc:docMk/>
            <pc:sldMk cId="2728303465" sldId="388"/>
            <ac:spMk id="4" creationId="{3B31125D-70A0-4ED9-BC37-AFB61FA1A772}"/>
          </ac:spMkLst>
        </pc:spChg>
      </pc:sldChg>
      <pc:sldChg chg="modSp add mod">
        <pc:chgData name="Parthum, Bryan" userId="0944d42a-0297-47b7-847f-b5cd4d2f087f" providerId="ADAL" clId="{746386C3-AF8A-4427-BAD6-926A0D3ED5D4}" dt="2022-08-31T01:44:28.079" v="928" actId="207"/>
        <pc:sldMkLst>
          <pc:docMk/>
          <pc:sldMk cId="1372740948" sldId="389"/>
        </pc:sldMkLst>
        <pc:spChg chg="mod">
          <ac:chgData name="Parthum, Bryan" userId="0944d42a-0297-47b7-847f-b5cd4d2f087f" providerId="ADAL" clId="{746386C3-AF8A-4427-BAD6-926A0D3ED5D4}" dt="2022-08-31T01:44:28.079" v="928" actId="207"/>
          <ac:spMkLst>
            <pc:docMk/>
            <pc:sldMk cId="1372740948" sldId="389"/>
            <ac:spMk id="4" creationId="{3B31125D-70A0-4ED9-BC37-AFB61FA1A772}"/>
          </ac:spMkLst>
        </pc:spChg>
      </pc:sldChg>
      <pc:sldChg chg="modSp add mod">
        <pc:chgData name="Parthum, Bryan" userId="0944d42a-0297-47b7-847f-b5cd4d2f087f" providerId="ADAL" clId="{746386C3-AF8A-4427-BAD6-926A0D3ED5D4}" dt="2022-08-31T01:44:54.502" v="931" actId="207"/>
        <pc:sldMkLst>
          <pc:docMk/>
          <pc:sldMk cId="1980754250" sldId="390"/>
        </pc:sldMkLst>
        <pc:spChg chg="mod">
          <ac:chgData name="Parthum, Bryan" userId="0944d42a-0297-47b7-847f-b5cd4d2f087f" providerId="ADAL" clId="{746386C3-AF8A-4427-BAD6-926A0D3ED5D4}" dt="2022-08-31T01:44:54.502" v="931" actId="207"/>
          <ac:spMkLst>
            <pc:docMk/>
            <pc:sldMk cId="1980754250" sldId="390"/>
            <ac:spMk id="4" creationId="{3B31125D-70A0-4ED9-BC37-AFB61FA1A772}"/>
          </ac:spMkLst>
        </pc:spChg>
      </pc:sldChg>
      <pc:sldChg chg="modSp add mod">
        <pc:chgData name="Parthum, Bryan" userId="0944d42a-0297-47b7-847f-b5cd4d2f087f" providerId="ADAL" clId="{746386C3-AF8A-4427-BAD6-926A0D3ED5D4}" dt="2022-08-31T01:45:20.885" v="934" actId="207"/>
        <pc:sldMkLst>
          <pc:docMk/>
          <pc:sldMk cId="3141993563" sldId="391"/>
        </pc:sldMkLst>
        <pc:spChg chg="mod">
          <ac:chgData name="Parthum, Bryan" userId="0944d42a-0297-47b7-847f-b5cd4d2f087f" providerId="ADAL" clId="{746386C3-AF8A-4427-BAD6-926A0D3ED5D4}" dt="2022-08-31T01:45:20.885" v="934" actId="207"/>
          <ac:spMkLst>
            <pc:docMk/>
            <pc:sldMk cId="3141993563" sldId="391"/>
            <ac:spMk id="4" creationId="{3B31125D-70A0-4ED9-BC37-AFB61FA1A772}"/>
          </ac:spMkLst>
        </pc:spChg>
      </pc:sldChg>
      <pc:sldChg chg="addSp delSp modSp add mod">
        <pc:chgData name="Parthum, Bryan" userId="0944d42a-0297-47b7-847f-b5cd4d2f087f" providerId="ADAL" clId="{746386C3-AF8A-4427-BAD6-926A0D3ED5D4}" dt="2022-08-31T01:54:26.991" v="953" actId="1076"/>
        <pc:sldMkLst>
          <pc:docMk/>
          <pc:sldMk cId="1443732176" sldId="392"/>
        </pc:sldMkLst>
        <pc:spChg chg="del">
          <ac:chgData name="Parthum, Bryan" userId="0944d42a-0297-47b7-847f-b5cd4d2f087f" providerId="ADAL" clId="{746386C3-AF8A-4427-BAD6-926A0D3ED5D4}" dt="2022-08-31T01:50:07.690" v="936" actId="478"/>
          <ac:spMkLst>
            <pc:docMk/>
            <pc:sldMk cId="1443732176" sldId="392"/>
            <ac:spMk id="4" creationId="{3B31125D-70A0-4ED9-BC37-AFB61FA1A772}"/>
          </ac:spMkLst>
        </pc:spChg>
        <pc:spChg chg="add mod">
          <ac:chgData name="Parthum, Bryan" userId="0944d42a-0297-47b7-847f-b5cd4d2f087f" providerId="ADAL" clId="{746386C3-AF8A-4427-BAD6-926A0D3ED5D4}" dt="2022-08-31T01:53:58.297" v="947" actId="2085"/>
          <ac:spMkLst>
            <pc:docMk/>
            <pc:sldMk cId="1443732176" sldId="392"/>
            <ac:spMk id="10" creationId="{9EDBD49A-749A-42D4-BB83-B4766C83B7ED}"/>
          </ac:spMkLst>
        </pc:spChg>
        <pc:spChg chg="add mod">
          <ac:chgData name="Parthum, Bryan" userId="0944d42a-0297-47b7-847f-b5cd4d2f087f" providerId="ADAL" clId="{746386C3-AF8A-4427-BAD6-926A0D3ED5D4}" dt="2022-08-31T01:54:13.097" v="952" actId="14100"/>
          <ac:spMkLst>
            <pc:docMk/>
            <pc:sldMk cId="1443732176" sldId="392"/>
            <ac:spMk id="11" creationId="{4C6D2D8A-622B-4D56-AD84-81E3E6258805}"/>
          </ac:spMkLst>
        </pc:spChg>
        <pc:picChg chg="add del mod">
          <ac:chgData name="Parthum, Bryan" userId="0944d42a-0297-47b7-847f-b5cd4d2f087f" providerId="ADAL" clId="{746386C3-AF8A-4427-BAD6-926A0D3ED5D4}" dt="2022-08-31T01:50:35.382" v="939" actId="478"/>
          <ac:picMkLst>
            <pc:docMk/>
            <pc:sldMk cId="1443732176" sldId="392"/>
            <ac:picMk id="3" creationId="{BEE57093-B7A1-4137-8B8C-4336F48EC4BD}"/>
          </ac:picMkLst>
        </pc:picChg>
        <pc:picChg chg="add mod">
          <ac:chgData name="Parthum, Bryan" userId="0944d42a-0297-47b7-847f-b5cd4d2f087f" providerId="ADAL" clId="{746386C3-AF8A-4427-BAD6-926A0D3ED5D4}" dt="2022-08-31T01:54:26.991" v="953" actId="1076"/>
          <ac:picMkLst>
            <pc:docMk/>
            <pc:sldMk cId="1443732176" sldId="392"/>
            <ac:picMk id="6" creationId="{4C6FB1D0-5964-47D1-9CB5-265D74E35E33}"/>
          </ac:picMkLst>
        </pc:picChg>
        <pc:picChg chg="add mod">
          <ac:chgData name="Parthum, Bryan" userId="0944d42a-0297-47b7-847f-b5cd4d2f087f" providerId="ADAL" clId="{746386C3-AF8A-4427-BAD6-926A0D3ED5D4}" dt="2022-08-31T01:53:27.463" v="944" actId="1076"/>
          <ac:picMkLst>
            <pc:docMk/>
            <pc:sldMk cId="1443732176" sldId="392"/>
            <ac:picMk id="9" creationId="{262EA852-08A1-4317-98DE-E03C0E190C7C}"/>
          </ac:picMkLst>
        </pc:picChg>
      </pc:sldChg>
      <pc:sldChg chg="addSp delSp modSp add mod">
        <pc:chgData name="Parthum, Bryan" userId="0944d42a-0297-47b7-847f-b5cd4d2f087f" providerId="ADAL" clId="{746386C3-AF8A-4427-BAD6-926A0D3ED5D4}" dt="2022-08-31T01:57:14.747" v="980" actId="1076"/>
        <pc:sldMkLst>
          <pc:docMk/>
          <pc:sldMk cId="3582746829" sldId="393"/>
        </pc:sldMkLst>
        <pc:spChg chg="mod">
          <ac:chgData name="Parthum, Bryan" userId="0944d42a-0297-47b7-847f-b5cd4d2f087f" providerId="ADAL" clId="{746386C3-AF8A-4427-BAD6-926A0D3ED5D4}" dt="2022-08-31T01:57:05.645" v="979" actId="27636"/>
          <ac:spMkLst>
            <pc:docMk/>
            <pc:sldMk cId="3582746829" sldId="393"/>
            <ac:spMk id="8" creationId="{363A6E82-AC88-40FF-8D05-2549474AF673}"/>
          </ac:spMkLst>
        </pc:spChg>
        <pc:spChg chg="del">
          <ac:chgData name="Parthum, Bryan" userId="0944d42a-0297-47b7-847f-b5cd4d2f087f" providerId="ADAL" clId="{746386C3-AF8A-4427-BAD6-926A0D3ED5D4}" dt="2022-08-31T01:54:45.688" v="956" actId="478"/>
          <ac:spMkLst>
            <pc:docMk/>
            <pc:sldMk cId="3582746829" sldId="393"/>
            <ac:spMk id="10" creationId="{9EDBD49A-749A-42D4-BB83-B4766C83B7ED}"/>
          </ac:spMkLst>
        </pc:spChg>
        <pc:spChg chg="del">
          <ac:chgData name="Parthum, Bryan" userId="0944d42a-0297-47b7-847f-b5cd4d2f087f" providerId="ADAL" clId="{746386C3-AF8A-4427-BAD6-926A0D3ED5D4}" dt="2022-08-31T01:54:45.688" v="956" actId="478"/>
          <ac:spMkLst>
            <pc:docMk/>
            <pc:sldMk cId="3582746829" sldId="393"/>
            <ac:spMk id="11" creationId="{4C6D2D8A-622B-4D56-AD84-81E3E6258805}"/>
          </ac:spMkLst>
        </pc:spChg>
        <pc:picChg chg="add mod">
          <ac:chgData name="Parthum, Bryan" userId="0944d42a-0297-47b7-847f-b5cd4d2f087f" providerId="ADAL" clId="{746386C3-AF8A-4427-BAD6-926A0D3ED5D4}" dt="2022-08-31T01:57:14.747" v="980" actId="1076"/>
          <ac:picMkLst>
            <pc:docMk/>
            <pc:sldMk cId="3582746829" sldId="393"/>
            <ac:picMk id="3" creationId="{3FEA541B-6279-4BBC-9D93-3FD78721E228}"/>
          </ac:picMkLst>
        </pc:picChg>
        <pc:picChg chg="del">
          <ac:chgData name="Parthum, Bryan" userId="0944d42a-0297-47b7-847f-b5cd4d2f087f" providerId="ADAL" clId="{746386C3-AF8A-4427-BAD6-926A0D3ED5D4}" dt="2022-08-31T01:54:45.688" v="956" actId="478"/>
          <ac:picMkLst>
            <pc:docMk/>
            <pc:sldMk cId="3582746829" sldId="393"/>
            <ac:picMk id="6" creationId="{4C6FB1D0-5964-47D1-9CB5-265D74E35E33}"/>
          </ac:picMkLst>
        </pc:picChg>
        <pc:picChg chg="del mod">
          <ac:chgData name="Parthum, Bryan" userId="0944d42a-0297-47b7-847f-b5cd4d2f087f" providerId="ADAL" clId="{746386C3-AF8A-4427-BAD6-926A0D3ED5D4}" dt="2022-08-31T01:54:48.687" v="957" actId="478"/>
          <ac:picMkLst>
            <pc:docMk/>
            <pc:sldMk cId="3582746829" sldId="393"/>
            <ac:picMk id="9" creationId="{262EA852-08A1-4317-98DE-E03C0E190C7C}"/>
          </ac:picMkLst>
        </pc:picChg>
      </pc:sldChg>
      <pc:sldChg chg="addSp delSp modSp add mod">
        <pc:chgData name="Parthum, Bryan" userId="0944d42a-0297-47b7-847f-b5cd4d2f087f" providerId="ADAL" clId="{746386C3-AF8A-4427-BAD6-926A0D3ED5D4}" dt="2022-08-31T02:00:40.886" v="997" actId="1076"/>
        <pc:sldMkLst>
          <pc:docMk/>
          <pc:sldMk cId="1239547513" sldId="394"/>
        </pc:sldMkLst>
        <pc:spChg chg="del mod">
          <ac:chgData name="Parthum, Bryan" userId="0944d42a-0297-47b7-847f-b5cd4d2f087f" providerId="ADAL" clId="{746386C3-AF8A-4427-BAD6-926A0D3ED5D4}" dt="2022-08-31T02:00:19.927" v="992" actId="478"/>
          <ac:spMkLst>
            <pc:docMk/>
            <pc:sldMk cId="1239547513" sldId="394"/>
            <ac:spMk id="8" creationId="{363A6E82-AC88-40FF-8D05-2549474AF673}"/>
          </ac:spMkLst>
        </pc:spChg>
        <pc:picChg chg="del mod">
          <ac:chgData name="Parthum, Bryan" userId="0944d42a-0297-47b7-847f-b5cd4d2f087f" providerId="ADAL" clId="{746386C3-AF8A-4427-BAD6-926A0D3ED5D4}" dt="2022-08-31T01:57:36.767" v="983" actId="478"/>
          <ac:picMkLst>
            <pc:docMk/>
            <pc:sldMk cId="1239547513" sldId="394"/>
            <ac:picMk id="3" creationId="{3FEA541B-6279-4BBC-9D93-3FD78721E228}"/>
          </ac:picMkLst>
        </pc:picChg>
        <pc:picChg chg="add mod">
          <ac:chgData name="Parthum, Bryan" userId="0944d42a-0297-47b7-847f-b5cd4d2f087f" providerId="ADAL" clId="{746386C3-AF8A-4427-BAD6-926A0D3ED5D4}" dt="2022-08-31T02:00:40.886" v="997" actId="1076"/>
          <ac:picMkLst>
            <pc:docMk/>
            <pc:sldMk cId="1239547513" sldId="394"/>
            <ac:picMk id="4" creationId="{D5B9455A-4912-4C3A-AE07-7CE11F5FFB3B}"/>
          </ac:picMkLst>
        </pc:picChg>
      </pc:sldChg>
      <pc:sldChg chg="addSp delSp modSp add mod">
        <pc:chgData name="Parthum, Bryan" userId="0944d42a-0297-47b7-847f-b5cd4d2f087f" providerId="ADAL" clId="{746386C3-AF8A-4427-BAD6-926A0D3ED5D4}" dt="2022-08-31T02:03:20.263" v="1026" actId="478"/>
        <pc:sldMkLst>
          <pc:docMk/>
          <pc:sldMk cId="4178883896" sldId="395"/>
        </pc:sldMkLst>
        <pc:spChg chg="add mod">
          <ac:chgData name="Parthum, Bryan" userId="0944d42a-0297-47b7-847f-b5cd4d2f087f" providerId="ADAL" clId="{746386C3-AF8A-4427-BAD6-926A0D3ED5D4}" dt="2022-08-31T02:02:34.065" v="1017" actId="1076"/>
          <ac:spMkLst>
            <pc:docMk/>
            <pc:sldMk cId="4178883896" sldId="395"/>
            <ac:spMk id="2" creationId="{1BB1C015-9C66-4393-8EC7-7C692FF9F725}"/>
          </ac:spMkLst>
        </pc:spChg>
        <pc:spChg chg="add mod">
          <ac:chgData name="Parthum, Bryan" userId="0944d42a-0297-47b7-847f-b5cd4d2f087f" providerId="ADAL" clId="{746386C3-AF8A-4427-BAD6-926A0D3ED5D4}" dt="2022-08-31T02:02:28.080" v="1016" actId="1076"/>
          <ac:spMkLst>
            <pc:docMk/>
            <pc:sldMk cId="4178883896" sldId="395"/>
            <ac:spMk id="5" creationId="{BDBBAAAA-D9B4-4447-A1C4-7C87C6974AB9}"/>
          </ac:spMkLst>
        </pc:spChg>
        <pc:spChg chg="add del mod">
          <ac:chgData name="Parthum, Bryan" userId="0944d42a-0297-47b7-847f-b5cd4d2f087f" providerId="ADAL" clId="{746386C3-AF8A-4427-BAD6-926A0D3ED5D4}" dt="2022-08-31T02:03:18.490" v="1025" actId="478"/>
          <ac:spMkLst>
            <pc:docMk/>
            <pc:sldMk cId="4178883896" sldId="395"/>
            <ac:spMk id="6" creationId="{740B933C-FAEC-43B8-B759-1F06AA352885}"/>
          </ac:spMkLst>
        </pc:spChg>
        <pc:spChg chg="add del mod">
          <ac:chgData name="Parthum, Bryan" userId="0944d42a-0297-47b7-847f-b5cd4d2f087f" providerId="ADAL" clId="{746386C3-AF8A-4427-BAD6-926A0D3ED5D4}" dt="2022-08-31T02:03:20.263" v="1026" actId="478"/>
          <ac:spMkLst>
            <pc:docMk/>
            <pc:sldMk cId="4178883896" sldId="395"/>
            <ac:spMk id="7" creationId="{7F7621FD-BB77-466A-913D-AA027CF8FC4C}"/>
          </ac:spMkLst>
        </pc:spChg>
        <pc:picChg chg="add del mod">
          <ac:chgData name="Parthum, Bryan" userId="0944d42a-0297-47b7-847f-b5cd4d2f087f" providerId="ADAL" clId="{746386C3-AF8A-4427-BAD6-926A0D3ED5D4}" dt="2022-08-31T02:03:11.728" v="1024" actId="478"/>
          <ac:picMkLst>
            <pc:docMk/>
            <pc:sldMk cId="4178883896" sldId="395"/>
            <ac:picMk id="4" creationId="{D5B9455A-4912-4C3A-AE07-7CE11F5FFB3B}"/>
          </ac:picMkLst>
        </pc:picChg>
      </pc:sldChg>
      <pc:sldChg chg="delSp add mod">
        <pc:chgData name="Parthum, Bryan" userId="0944d42a-0297-47b7-847f-b5cd4d2f087f" providerId="ADAL" clId="{746386C3-AF8A-4427-BAD6-926A0D3ED5D4}" dt="2022-08-31T02:03:03.628" v="1022" actId="478"/>
        <pc:sldMkLst>
          <pc:docMk/>
          <pc:sldMk cId="3142450274" sldId="396"/>
        </pc:sldMkLst>
        <pc:spChg chg="del">
          <ac:chgData name="Parthum, Bryan" userId="0944d42a-0297-47b7-847f-b5cd4d2f087f" providerId="ADAL" clId="{746386C3-AF8A-4427-BAD6-926A0D3ED5D4}" dt="2022-08-31T02:03:03.628" v="1022" actId="478"/>
          <ac:spMkLst>
            <pc:docMk/>
            <pc:sldMk cId="3142450274" sldId="396"/>
            <ac:spMk id="2" creationId="{1BB1C015-9C66-4393-8EC7-7C692FF9F725}"/>
          </ac:spMkLst>
        </pc:spChg>
        <pc:spChg chg="del">
          <ac:chgData name="Parthum, Bryan" userId="0944d42a-0297-47b7-847f-b5cd4d2f087f" providerId="ADAL" clId="{746386C3-AF8A-4427-BAD6-926A0D3ED5D4}" dt="2022-08-31T02:03:00.940" v="1021" actId="478"/>
          <ac:spMkLst>
            <pc:docMk/>
            <pc:sldMk cId="3142450274" sldId="396"/>
            <ac:spMk id="5" creationId="{BDBBAAAA-D9B4-4447-A1C4-7C87C6974AB9}"/>
          </ac:spMkLst>
        </pc:spChg>
      </pc:sldChg>
      <pc:sldChg chg="add ord">
        <pc:chgData name="Parthum, Bryan" userId="0944d42a-0297-47b7-847f-b5cd4d2f087f" providerId="ADAL" clId="{746386C3-AF8A-4427-BAD6-926A0D3ED5D4}" dt="2022-08-31T02:03:53.130" v="1029"/>
        <pc:sldMkLst>
          <pc:docMk/>
          <pc:sldMk cId="1681459682" sldId="397"/>
        </pc:sldMkLst>
      </pc:sldChg>
      <pc:sldChg chg="addSp delSp modSp add mod">
        <pc:chgData name="Parthum, Bryan" userId="0944d42a-0297-47b7-847f-b5cd4d2f087f" providerId="ADAL" clId="{746386C3-AF8A-4427-BAD6-926A0D3ED5D4}" dt="2022-08-31T02:19:58.866" v="1168" actId="571"/>
        <pc:sldMkLst>
          <pc:docMk/>
          <pc:sldMk cId="3251851924" sldId="398"/>
        </pc:sldMkLst>
        <pc:spChg chg="mod">
          <ac:chgData name="Parthum, Bryan" userId="0944d42a-0297-47b7-847f-b5cd4d2f087f" providerId="ADAL" clId="{746386C3-AF8A-4427-BAD6-926A0D3ED5D4}" dt="2022-08-31T02:13:13.504" v="1066" actId="1076"/>
          <ac:spMkLst>
            <pc:docMk/>
            <pc:sldMk cId="3251851924" sldId="398"/>
            <ac:spMk id="8" creationId="{363A6E82-AC88-40FF-8D05-2549474AF673}"/>
          </ac:spMkLst>
        </pc:spChg>
        <pc:picChg chg="add mod">
          <ac:chgData name="Parthum, Bryan" userId="0944d42a-0297-47b7-847f-b5cd4d2f087f" providerId="ADAL" clId="{746386C3-AF8A-4427-BAD6-926A0D3ED5D4}" dt="2022-08-31T02:13:16.463" v="1067" actId="1076"/>
          <ac:picMkLst>
            <pc:docMk/>
            <pc:sldMk cId="3251851924" sldId="398"/>
            <ac:picMk id="3" creationId="{8E516EFF-3307-44E5-822A-42AB7E074AB8}"/>
          </ac:picMkLst>
        </pc:picChg>
        <pc:picChg chg="del">
          <ac:chgData name="Parthum, Bryan" userId="0944d42a-0297-47b7-847f-b5cd4d2f087f" providerId="ADAL" clId="{746386C3-AF8A-4427-BAD6-926A0D3ED5D4}" dt="2022-08-31T02:07:27.775" v="1046" actId="478"/>
          <ac:picMkLst>
            <pc:docMk/>
            <pc:sldMk cId="3251851924" sldId="398"/>
            <ac:picMk id="5" creationId="{2CC5E967-5349-4AB7-837E-82AE5586DECE}"/>
          </ac:picMkLst>
        </pc:picChg>
        <pc:picChg chg="add mod">
          <ac:chgData name="Parthum, Bryan" userId="0944d42a-0297-47b7-847f-b5cd4d2f087f" providerId="ADAL" clId="{746386C3-AF8A-4427-BAD6-926A0D3ED5D4}" dt="2022-08-31T02:11:25.844" v="1059" actId="1076"/>
          <ac:picMkLst>
            <pc:docMk/>
            <pc:sldMk cId="3251851924" sldId="398"/>
            <ac:picMk id="6" creationId="{27342AA0-8401-4608-901F-C8C903B43738}"/>
          </ac:picMkLst>
        </pc:picChg>
        <pc:picChg chg="add mod">
          <ac:chgData name="Parthum, Bryan" userId="0944d42a-0297-47b7-847f-b5cd4d2f087f" providerId="ADAL" clId="{746386C3-AF8A-4427-BAD6-926A0D3ED5D4}" dt="2022-08-31T02:11:31.412" v="1060" actId="1076"/>
          <ac:picMkLst>
            <pc:docMk/>
            <pc:sldMk cId="3251851924" sldId="398"/>
            <ac:picMk id="9" creationId="{C8420034-B23A-4CD0-BE61-98EBCF7D95BA}"/>
          </ac:picMkLst>
        </pc:picChg>
        <pc:picChg chg="add mod">
          <ac:chgData name="Parthum, Bryan" userId="0944d42a-0297-47b7-847f-b5cd4d2f087f" providerId="ADAL" clId="{746386C3-AF8A-4427-BAD6-926A0D3ED5D4}" dt="2022-08-31T02:12:33.845" v="1064" actId="14100"/>
          <ac:picMkLst>
            <pc:docMk/>
            <pc:sldMk cId="3251851924" sldId="398"/>
            <ac:picMk id="11" creationId="{401F2144-5B97-46E1-8023-A06CBB6F7F79}"/>
          </ac:picMkLst>
        </pc:picChg>
        <pc:picChg chg="add mod">
          <ac:chgData name="Parthum, Bryan" userId="0944d42a-0297-47b7-847f-b5cd4d2f087f" providerId="ADAL" clId="{746386C3-AF8A-4427-BAD6-926A0D3ED5D4}" dt="2022-08-31T02:19:58.866" v="1168" actId="571"/>
          <ac:picMkLst>
            <pc:docMk/>
            <pc:sldMk cId="3251851924" sldId="398"/>
            <ac:picMk id="12" creationId="{855F116D-668F-4068-915A-BEA966B56FA5}"/>
          </ac:picMkLst>
        </pc:picChg>
      </pc:sldChg>
      <pc:sldChg chg="add del">
        <pc:chgData name="Parthum, Bryan" userId="0944d42a-0297-47b7-847f-b5cd4d2f087f" providerId="ADAL" clId="{746386C3-AF8A-4427-BAD6-926A0D3ED5D4}" dt="2022-08-31T02:15:17.132" v="1146" actId="2890"/>
        <pc:sldMkLst>
          <pc:docMk/>
          <pc:sldMk cId="2547357695" sldId="399"/>
        </pc:sldMkLst>
      </pc:sldChg>
      <pc:sldChg chg="addSp delSp modSp add mod">
        <pc:chgData name="Parthum, Bryan" userId="0944d42a-0297-47b7-847f-b5cd4d2f087f" providerId="ADAL" clId="{746386C3-AF8A-4427-BAD6-926A0D3ED5D4}" dt="2022-08-31T02:20:03.429" v="1170" actId="1076"/>
        <pc:sldMkLst>
          <pc:docMk/>
          <pc:sldMk cId="4204658775" sldId="399"/>
        </pc:sldMkLst>
        <pc:spChg chg="del">
          <ac:chgData name="Parthum, Bryan" userId="0944d42a-0297-47b7-847f-b5cd4d2f087f" providerId="ADAL" clId="{746386C3-AF8A-4427-BAD6-926A0D3ED5D4}" dt="2022-08-31T02:17:01.092" v="1158" actId="478"/>
          <ac:spMkLst>
            <pc:docMk/>
            <pc:sldMk cId="4204658775" sldId="399"/>
            <ac:spMk id="8" creationId="{363A6E82-AC88-40FF-8D05-2549474AF673}"/>
          </ac:spMkLst>
        </pc:spChg>
        <pc:picChg chg="del">
          <ac:chgData name="Parthum, Bryan" userId="0944d42a-0297-47b7-847f-b5cd4d2f087f" providerId="ADAL" clId="{746386C3-AF8A-4427-BAD6-926A0D3ED5D4}" dt="2022-08-31T02:16:54.633" v="1155" actId="478"/>
          <ac:picMkLst>
            <pc:docMk/>
            <pc:sldMk cId="4204658775" sldId="399"/>
            <ac:picMk id="3" creationId="{8E516EFF-3307-44E5-822A-42AB7E074AB8}"/>
          </ac:picMkLst>
        </pc:picChg>
        <pc:picChg chg="add del mod">
          <ac:chgData name="Parthum, Bryan" userId="0944d42a-0297-47b7-847f-b5cd4d2f087f" providerId="ADAL" clId="{746386C3-AF8A-4427-BAD6-926A0D3ED5D4}" dt="2022-08-31T02:19:33.832" v="1165" actId="478"/>
          <ac:picMkLst>
            <pc:docMk/>
            <pc:sldMk cId="4204658775" sldId="399"/>
            <ac:picMk id="4" creationId="{0F4116BC-75AE-4314-A2DC-AB3FA0C717C7}"/>
          </ac:picMkLst>
        </pc:picChg>
        <pc:picChg chg="del">
          <ac:chgData name="Parthum, Bryan" userId="0944d42a-0297-47b7-847f-b5cd4d2f087f" providerId="ADAL" clId="{746386C3-AF8A-4427-BAD6-926A0D3ED5D4}" dt="2022-08-31T02:16:43.430" v="1149" actId="478"/>
          <ac:picMkLst>
            <pc:docMk/>
            <pc:sldMk cId="4204658775" sldId="399"/>
            <ac:picMk id="6" creationId="{27342AA0-8401-4608-901F-C8C903B43738}"/>
          </ac:picMkLst>
        </pc:picChg>
        <pc:picChg chg="add mod">
          <ac:chgData name="Parthum, Bryan" userId="0944d42a-0297-47b7-847f-b5cd4d2f087f" providerId="ADAL" clId="{746386C3-AF8A-4427-BAD6-926A0D3ED5D4}" dt="2022-08-31T02:19:41.848" v="1167" actId="1076"/>
          <ac:picMkLst>
            <pc:docMk/>
            <pc:sldMk cId="4204658775" sldId="399"/>
            <ac:picMk id="7" creationId="{1C3BA0EC-29F6-4B6D-A01E-46A48DE91914}"/>
          </ac:picMkLst>
        </pc:picChg>
        <pc:picChg chg="del mod">
          <ac:chgData name="Parthum, Bryan" userId="0944d42a-0297-47b7-847f-b5cd4d2f087f" providerId="ADAL" clId="{746386C3-AF8A-4427-BAD6-926A0D3ED5D4}" dt="2022-08-31T02:16:45.608" v="1151" actId="478"/>
          <ac:picMkLst>
            <pc:docMk/>
            <pc:sldMk cId="4204658775" sldId="399"/>
            <ac:picMk id="9" creationId="{C8420034-B23A-4CD0-BE61-98EBCF7D95BA}"/>
          </ac:picMkLst>
        </pc:picChg>
        <pc:picChg chg="del">
          <ac:chgData name="Parthum, Bryan" userId="0944d42a-0297-47b7-847f-b5cd4d2f087f" providerId="ADAL" clId="{746386C3-AF8A-4427-BAD6-926A0D3ED5D4}" dt="2022-08-31T02:16:40.698" v="1148" actId="478"/>
          <ac:picMkLst>
            <pc:docMk/>
            <pc:sldMk cId="4204658775" sldId="399"/>
            <ac:picMk id="11" creationId="{401F2144-5B97-46E1-8023-A06CBB6F7F79}"/>
          </ac:picMkLst>
        </pc:picChg>
        <pc:picChg chg="add mod">
          <ac:chgData name="Parthum, Bryan" userId="0944d42a-0297-47b7-847f-b5cd4d2f087f" providerId="ADAL" clId="{746386C3-AF8A-4427-BAD6-926A0D3ED5D4}" dt="2022-08-31T02:20:03.429" v="1170" actId="1076"/>
          <ac:picMkLst>
            <pc:docMk/>
            <pc:sldMk cId="4204658775" sldId="399"/>
            <ac:picMk id="12" creationId="{13EB7C6B-DFBB-47CB-98D5-C55F9E42412E}"/>
          </ac:picMkLst>
        </pc:picChg>
      </pc:sldChg>
      <pc:sldChg chg="delSp add del mod">
        <pc:chgData name="Parthum, Bryan" userId="0944d42a-0297-47b7-847f-b5cd4d2f087f" providerId="ADAL" clId="{746386C3-AF8A-4427-BAD6-926A0D3ED5D4}" dt="2022-08-31T02:19:25.586" v="1164" actId="2696"/>
        <pc:sldMkLst>
          <pc:docMk/>
          <pc:sldMk cId="286722468" sldId="400"/>
        </pc:sldMkLst>
        <pc:picChg chg="del">
          <ac:chgData name="Parthum, Bryan" userId="0944d42a-0297-47b7-847f-b5cd4d2f087f" providerId="ADAL" clId="{746386C3-AF8A-4427-BAD6-926A0D3ED5D4}" dt="2022-08-31T02:17:25.221" v="1163" actId="478"/>
          <ac:picMkLst>
            <pc:docMk/>
            <pc:sldMk cId="286722468" sldId="400"/>
            <ac:picMk id="4" creationId="{0F4116BC-75AE-4314-A2DC-AB3FA0C717C7}"/>
          </ac:picMkLst>
        </pc:picChg>
      </pc:sldChg>
      <pc:sldChg chg="modSp new mod ord">
        <pc:chgData name="Parthum, Bryan" userId="0944d42a-0297-47b7-847f-b5cd4d2f087f" providerId="ADAL" clId="{746386C3-AF8A-4427-BAD6-926A0D3ED5D4}" dt="2022-08-31T02:49:35.682" v="1991" actId="1076"/>
        <pc:sldMkLst>
          <pc:docMk/>
          <pc:sldMk cId="551665083" sldId="400"/>
        </pc:sldMkLst>
        <pc:spChg chg="mod">
          <ac:chgData name="Parthum, Bryan" userId="0944d42a-0297-47b7-847f-b5cd4d2f087f" providerId="ADAL" clId="{746386C3-AF8A-4427-BAD6-926A0D3ED5D4}" dt="2022-08-31T02:49:35.682" v="1991" actId="1076"/>
          <ac:spMkLst>
            <pc:docMk/>
            <pc:sldMk cId="551665083" sldId="400"/>
            <ac:spMk id="2" creationId="{C41BE140-AF44-4A0D-B0B8-E10E91DA10F2}"/>
          </ac:spMkLst>
        </pc:spChg>
        <pc:spChg chg="mod">
          <ac:chgData name="Parthum, Bryan" userId="0944d42a-0297-47b7-847f-b5cd4d2f087f" providerId="ADAL" clId="{746386C3-AF8A-4427-BAD6-926A0D3ED5D4}" dt="2022-08-31T02:35:36.151" v="1206" actId="1076"/>
          <ac:spMkLst>
            <pc:docMk/>
            <pc:sldMk cId="551665083" sldId="400"/>
            <ac:spMk id="3" creationId="{5E35D933-1EB6-4E26-B8AF-77E161482E4F}"/>
          </ac:spMkLst>
        </pc:spChg>
      </pc:sldChg>
    </pc:docChg>
  </pc:docChgLst>
  <pc:docChgLst>
    <pc:chgData name="Theising, Adam" userId="3d7404c7-917c-4350-8197-00e5432fe388" providerId="ADAL" clId="{3A0A176A-4D43-491C-82B3-47FD564478D9}"/>
    <pc:docChg chg="undo redo custSel addSld delSld modSld sldOrd modMainMaster modSection">
      <pc:chgData name="Theising, Adam" userId="3d7404c7-917c-4350-8197-00e5432fe388" providerId="ADAL" clId="{3A0A176A-4D43-491C-82B3-47FD564478D9}" dt="2023-08-30T15:58:47.764" v="4008" actId="1076"/>
      <pc:docMkLst>
        <pc:docMk/>
      </pc:docMkLst>
      <pc:sldChg chg="modSp mod">
        <pc:chgData name="Theising, Adam" userId="3d7404c7-917c-4350-8197-00e5432fe388" providerId="ADAL" clId="{3A0A176A-4D43-491C-82B3-47FD564478D9}" dt="2023-08-30T01:39:54.270" v="615" actId="20577"/>
        <pc:sldMkLst>
          <pc:docMk/>
          <pc:sldMk cId="2768470357" sldId="315"/>
        </pc:sldMkLst>
        <pc:spChg chg="mod">
          <ac:chgData name="Theising, Adam" userId="3d7404c7-917c-4350-8197-00e5432fe388" providerId="ADAL" clId="{3A0A176A-4D43-491C-82B3-47FD564478D9}" dt="2023-08-30T01:39:54.270" v="615" actId="20577"/>
          <ac:spMkLst>
            <pc:docMk/>
            <pc:sldMk cId="2768470357" sldId="315"/>
            <ac:spMk id="3" creationId="{00000000-0000-0000-0000-000000000000}"/>
          </ac:spMkLst>
        </pc:spChg>
      </pc:sldChg>
      <pc:sldChg chg="del">
        <pc:chgData name="Theising, Adam" userId="3d7404c7-917c-4350-8197-00e5432fe388" providerId="ADAL" clId="{3A0A176A-4D43-491C-82B3-47FD564478D9}" dt="2023-08-30T02:05:36.567" v="668" actId="47"/>
        <pc:sldMkLst>
          <pc:docMk/>
          <pc:sldMk cId="2062271143" sldId="362"/>
        </pc:sldMkLst>
      </pc:sldChg>
      <pc:sldChg chg="modSp mod">
        <pc:chgData name="Theising, Adam" userId="3d7404c7-917c-4350-8197-00e5432fe388" providerId="ADAL" clId="{3A0A176A-4D43-491C-82B3-47FD564478D9}" dt="2023-08-30T13:57:52.353" v="2721" actId="313"/>
        <pc:sldMkLst>
          <pc:docMk/>
          <pc:sldMk cId="4170528689" sldId="366"/>
        </pc:sldMkLst>
        <pc:spChg chg="mod">
          <ac:chgData name="Theising, Adam" userId="3d7404c7-917c-4350-8197-00e5432fe388" providerId="ADAL" clId="{3A0A176A-4D43-491C-82B3-47FD564478D9}" dt="2023-08-30T13:57:52.353" v="2721" actId="313"/>
          <ac:spMkLst>
            <pc:docMk/>
            <pc:sldMk cId="4170528689" sldId="366"/>
            <ac:spMk id="4" creationId="{3B31125D-70A0-4ED9-BC37-AFB61FA1A772}"/>
          </ac:spMkLst>
        </pc:spChg>
      </pc:sldChg>
      <pc:sldChg chg="modSp mod">
        <pc:chgData name="Theising, Adam" userId="3d7404c7-917c-4350-8197-00e5432fe388" providerId="ADAL" clId="{3A0A176A-4D43-491C-82B3-47FD564478D9}" dt="2023-08-30T13:53:48.919" v="2718" actId="1076"/>
        <pc:sldMkLst>
          <pc:docMk/>
          <pc:sldMk cId="3688818749" sldId="367"/>
        </pc:sldMkLst>
        <pc:spChg chg="mod">
          <ac:chgData name="Theising, Adam" userId="3d7404c7-917c-4350-8197-00e5432fe388" providerId="ADAL" clId="{3A0A176A-4D43-491C-82B3-47FD564478D9}" dt="2023-08-30T13:53:48.919" v="2718" actId="1076"/>
          <ac:spMkLst>
            <pc:docMk/>
            <pc:sldMk cId="3688818749" sldId="367"/>
            <ac:spMk id="6" creationId="{00000000-0000-0000-0000-000000000000}"/>
          </ac:spMkLst>
        </pc:spChg>
      </pc:sldChg>
      <pc:sldChg chg="del">
        <pc:chgData name="Theising, Adam" userId="3d7404c7-917c-4350-8197-00e5432fe388" providerId="ADAL" clId="{3A0A176A-4D43-491C-82B3-47FD564478D9}" dt="2023-08-30T03:15:11.372" v="1172" actId="47"/>
        <pc:sldMkLst>
          <pc:docMk/>
          <pc:sldMk cId="4289398714" sldId="373"/>
        </pc:sldMkLst>
      </pc:sldChg>
      <pc:sldChg chg="del">
        <pc:chgData name="Theising, Adam" userId="3d7404c7-917c-4350-8197-00e5432fe388" providerId="ADAL" clId="{3A0A176A-4D43-491C-82B3-47FD564478D9}" dt="2023-08-30T02:36:42.351" v="892" actId="47"/>
        <pc:sldMkLst>
          <pc:docMk/>
          <pc:sldMk cId="718519468" sldId="375"/>
        </pc:sldMkLst>
      </pc:sldChg>
      <pc:sldChg chg="del">
        <pc:chgData name="Theising, Adam" userId="3d7404c7-917c-4350-8197-00e5432fe388" providerId="ADAL" clId="{3A0A176A-4D43-491C-82B3-47FD564478D9}" dt="2023-08-30T02:36:35.927" v="888" actId="47"/>
        <pc:sldMkLst>
          <pc:docMk/>
          <pc:sldMk cId="1782488575" sldId="376"/>
        </pc:sldMkLst>
      </pc:sldChg>
      <pc:sldChg chg="del">
        <pc:chgData name="Theising, Adam" userId="3d7404c7-917c-4350-8197-00e5432fe388" providerId="ADAL" clId="{3A0A176A-4D43-491C-82B3-47FD564478D9}" dt="2023-08-30T02:36:40.089" v="891" actId="47"/>
        <pc:sldMkLst>
          <pc:docMk/>
          <pc:sldMk cId="2567786901" sldId="377"/>
        </pc:sldMkLst>
      </pc:sldChg>
      <pc:sldChg chg="del">
        <pc:chgData name="Theising, Adam" userId="3d7404c7-917c-4350-8197-00e5432fe388" providerId="ADAL" clId="{3A0A176A-4D43-491C-82B3-47FD564478D9}" dt="2023-08-30T02:36:38.535" v="890" actId="47"/>
        <pc:sldMkLst>
          <pc:docMk/>
          <pc:sldMk cId="620093926" sldId="378"/>
        </pc:sldMkLst>
      </pc:sldChg>
      <pc:sldChg chg="del">
        <pc:chgData name="Theising, Adam" userId="3d7404c7-917c-4350-8197-00e5432fe388" providerId="ADAL" clId="{3A0A176A-4D43-491C-82B3-47FD564478D9}" dt="2023-08-30T02:36:36.966" v="889" actId="47"/>
        <pc:sldMkLst>
          <pc:docMk/>
          <pc:sldMk cId="107512449" sldId="379"/>
        </pc:sldMkLst>
      </pc:sldChg>
      <pc:sldChg chg="del">
        <pc:chgData name="Theising, Adam" userId="3d7404c7-917c-4350-8197-00e5432fe388" providerId="ADAL" clId="{3A0A176A-4D43-491C-82B3-47FD564478D9}" dt="2023-08-30T03:15:02.294" v="1166" actId="47"/>
        <pc:sldMkLst>
          <pc:docMk/>
          <pc:sldMk cId="1067057254" sldId="380"/>
        </pc:sldMkLst>
      </pc:sldChg>
      <pc:sldChg chg="del">
        <pc:chgData name="Theising, Adam" userId="3d7404c7-917c-4350-8197-00e5432fe388" providerId="ADAL" clId="{3A0A176A-4D43-491C-82B3-47FD564478D9}" dt="2023-08-30T03:14:58.669" v="1164" actId="47"/>
        <pc:sldMkLst>
          <pc:docMk/>
          <pc:sldMk cId="4051151722" sldId="381"/>
        </pc:sldMkLst>
      </pc:sldChg>
      <pc:sldChg chg="del">
        <pc:chgData name="Theising, Adam" userId="3d7404c7-917c-4350-8197-00e5432fe388" providerId="ADAL" clId="{3A0A176A-4D43-491C-82B3-47FD564478D9}" dt="2023-08-30T03:15:00.591" v="1165" actId="47"/>
        <pc:sldMkLst>
          <pc:docMk/>
          <pc:sldMk cId="1824837615" sldId="382"/>
        </pc:sldMkLst>
      </pc:sldChg>
      <pc:sldChg chg="del">
        <pc:chgData name="Theising, Adam" userId="3d7404c7-917c-4350-8197-00e5432fe388" providerId="ADAL" clId="{3A0A176A-4D43-491C-82B3-47FD564478D9}" dt="2023-08-30T03:15:08.988" v="1171" actId="47"/>
        <pc:sldMkLst>
          <pc:docMk/>
          <pc:sldMk cId="2440472948" sldId="383"/>
        </pc:sldMkLst>
      </pc:sldChg>
      <pc:sldChg chg="del">
        <pc:chgData name="Theising, Adam" userId="3d7404c7-917c-4350-8197-00e5432fe388" providerId="ADAL" clId="{3A0A176A-4D43-491C-82B3-47FD564478D9}" dt="2023-08-30T03:15:08.142" v="1170" actId="47"/>
        <pc:sldMkLst>
          <pc:docMk/>
          <pc:sldMk cId="1909501492" sldId="384"/>
        </pc:sldMkLst>
      </pc:sldChg>
      <pc:sldChg chg="del">
        <pc:chgData name="Theising, Adam" userId="3d7404c7-917c-4350-8197-00e5432fe388" providerId="ADAL" clId="{3A0A176A-4D43-491C-82B3-47FD564478D9}" dt="2023-08-30T03:15:06.931" v="1169" actId="47"/>
        <pc:sldMkLst>
          <pc:docMk/>
          <pc:sldMk cId="3320926832" sldId="385"/>
        </pc:sldMkLst>
      </pc:sldChg>
      <pc:sldChg chg="del">
        <pc:chgData name="Theising, Adam" userId="3d7404c7-917c-4350-8197-00e5432fe388" providerId="ADAL" clId="{3A0A176A-4D43-491C-82B3-47FD564478D9}" dt="2023-08-30T03:15:05.277" v="1168" actId="47"/>
        <pc:sldMkLst>
          <pc:docMk/>
          <pc:sldMk cId="1321138336" sldId="386"/>
        </pc:sldMkLst>
      </pc:sldChg>
      <pc:sldChg chg="del">
        <pc:chgData name="Theising, Adam" userId="3d7404c7-917c-4350-8197-00e5432fe388" providerId="ADAL" clId="{3A0A176A-4D43-491C-82B3-47FD564478D9}" dt="2023-08-30T03:15:04.038" v="1167" actId="47"/>
        <pc:sldMkLst>
          <pc:docMk/>
          <pc:sldMk cId="4016966488" sldId="387"/>
        </pc:sldMkLst>
      </pc:sldChg>
      <pc:sldChg chg="modSp mod">
        <pc:chgData name="Theising, Adam" userId="3d7404c7-917c-4350-8197-00e5432fe388" providerId="ADAL" clId="{3A0A176A-4D43-491C-82B3-47FD564478D9}" dt="2023-08-30T15:17:36.227" v="3047" actId="313"/>
        <pc:sldMkLst>
          <pc:docMk/>
          <pc:sldMk cId="2728303465" sldId="388"/>
        </pc:sldMkLst>
        <pc:spChg chg="mod">
          <ac:chgData name="Theising, Adam" userId="3d7404c7-917c-4350-8197-00e5432fe388" providerId="ADAL" clId="{3A0A176A-4D43-491C-82B3-47FD564478D9}" dt="2023-08-30T15:17:36.227" v="3047" actId="313"/>
          <ac:spMkLst>
            <pc:docMk/>
            <pc:sldMk cId="2728303465" sldId="388"/>
            <ac:spMk id="4" creationId="{3B31125D-70A0-4ED9-BC37-AFB61FA1A772}"/>
          </ac:spMkLst>
        </pc:spChg>
      </pc:sldChg>
      <pc:sldChg chg="modSp mod">
        <pc:chgData name="Theising, Adam" userId="3d7404c7-917c-4350-8197-00e5432fe388" providerId="ADAL" clId="{3A0A176A-4D43-491C-82B3-47FD564478D9}" dt="2023-08-30T15:17:33.116" v="3046" actId="313"/>
        <pc:sldMkLst>
          <pc:docMk/>
          <pc:sldMk cId="1372740948" sldId="389"/>
        </pc:sldMkLst>
        <pc:spChg chg="mod">
          <ac:chgData name="Theising, Adam" userId="3d7404c7-917c-4350-8197-00e5432fe388" providerId="ADAL" clId="{3A0A176A-4D43-491C-82B3-47FD564478D9}" dt="2023-08-30T15:17:33.116" v="3046" actId="313"/>
          <ac:spMkLst>
            <pc:docMk/>
            <pc:sldMk cId="1372740948" sldId="389"/>
            <ac:spMk id="4" creationId="{3B31125D-70A0-4ED9-BC37-AFB61FA1A772}"/>
          </ac:spMkLst>
        </pc:spChg>
      </pc:sldChg>
      <pc:sldChg chg="modSp mod">
        <pc:chgData name="Theising, Adam" userId="3d7404c7-917c-4350-8197-00e5432fe388" providerId="ADAL" clId="{3A0A176A-4D43-491C-82B3-47FD564478D9}" dt="2023-08-30T15:17:30.338" v="3045" actId="313"/>
        <pc:sldMkLst>
          <pc:docMk/>
          <pc:sldMk cId="1980754250" sldId="390"/>
        </pc:sldMkLst>
        <pc:spChg chg="mod">
          <ac:chgData name="Theising, Adam" userId="3d7404c7-917c-4350-8197-00e5432fe388" providerId="ADAL" clId="{3A0A176A-4D43-491C-82B3-47FD564478D9}" dt="2023-08-30T15:17:30.338" v="3045" actId="313"/>
          <ac:spMkLst>
            <pc:docMk/>
            <pc:sldMk cId="1980754250" sldId="390"/>
            <ac:spMk id="4" creationId="{3B31125D-70A0-4ED9-BC37-AFB61FA1A772}"/>
          </ac:spMkLst>
        </pc:spChg>
      </pc:sldChg>
      <pc:sldChg chg="modSp mod">
        <pc:chgData name="Theising, Adam" userId="3d7404c7-917c-4350-8197-00e5432fe388" providerId="ADAL" clId="{3A0A176A-4D43-491C-82B3-47FD564478D9}" dt="2023-08-30T15:17:26.137" v="3044" actId="313"/>
        <pc:sldMkLst>
          <pc:docMk/>
          <pc:sldMk cId="3141993563" sldId="391"/>
        </pc:sldMkLst>
        <pc:spChg chg="mod">
          <ac:chgData name="Theising, Adam" userId="3d7404c7-917c-4350-8197-00e5432fe388" providerId="ADAL" clId="{3A0A176A-4D43-491C-82B3-47FD564478D9}" dt="2023-08-30T15:17:26.137" v="3044" actId="313"/>
          <ac:spMkLst>
            <pc:docMk/>
            <pc:sldMk cId="3141993563" sldId="391"/>
            <ac:spMk id="4" creationId="{3B31125D-70A0-4ED9-BC37-AFB61FA1A772}"/>
          </ac:spMkLst>
        </pc:spChg>
      </pc:sldChg>
      <pc:sldChg chg="addSp modSp mod">
        <pc:chgData name="Theising, Adam" userId="3d7404c7-917c-4350-8197-00e5432fe388" providerId="ADAL" clId="{3A0A176A-4D43-491C-82B3-47FD564478D9}" dt="2023-08-30T15:16:00.773" v="3043" actId="208"/>
        <pc:sldMkLst>
          <pc:docMk/>
          <pc:sldMk cId="1443732176" sldId="392"/>
        </pc:sldMkLst>
        <pc:cxnChg chg="add mod">
          <ac:chgData name="Theising, Adam" userId="3d7404c7-917c-4350-8197-00e5432fe388" providerId="ADAL" clId="{3A0A176A-4D43-491C-82B3-47FD564478D9}" dt="2023-08-30T15:15:49.380" v="3041" actId="208"/>
          <ac:cxnSpMkLst>
            <pc:docMk/>
            <pc:sldMk cId="1443732176" sldId="392"/>
            <ac:cxnSpMk id="3" creationId="{9B6524AD-B33D-0633-2E79-88D6BECA2C46}"/>
          </ac:cxnSpMkLst>
        </pc:cxnChg>
        <pc:cxnChg chg="add mod">
          <ac:chgData name="Theising, Adam" userId="3d7404c7-917c-4350-8197-00e5432fe388" providerId="ADAL" clId="{3A0A176A-4D43-491C-82B3-47FD564478D9}" dt="2023-08-30T15:16:00.773" v="3043" actId="208"/>
          <ac:cxnSpMkLst>
            <pc:docMk/>
            <pc:sldMk cId="1443732176" sldId="392"/>
            <ac:cxnSpMk id="7" creationId="{80CA8173-FE90-A88D-57F7-D8AA4E437EF3}"/>
          </ac:cxnSpMkLst>
        </pc:cxnChg>
      </pc:sldChg>
      <pc:sldChg chg="del">
        <pc:chgData name="Theising, Adam" userId="3d7404c7-917c-4350-8197-00e5432fe388" providerId="ADAL" clId="{3A0A176A-4D43-491C-82B3-47FD564478D9}" dt="2023-08-30T13:54:33.301" v="2719" actId="47"/>
        <pc:sldMkLst>
          <pc:docMk/>
          <pc:sldMk cId="1681459682" sldId="397"/>
        </pc:sldMkLst>
      </pc:sldChg>
      <pc:sldChg chg="modSp mod">
        <pc:chgData name="Theising, Adam" userId="3d7404c7-917c-4350-8197-00e5432fe388" providerId="ADAL" clId="{3A0A176A-4D43-491C-82B3-47FD564478D9}" dt="2023-08-30T11:13:39.580" v="2499" actId="255"/>
        <pc:sldMkLst>
          <pc:docMk/>
          <pc:sldMk cId="551665083" sldId="400"/>
        </pc:sldMkLst>
        <pc:spChg chg="mod">
          <ac:chgData name="Theising, Adam" userId="3d7404c7-917c-4350-8197-00e5432fe388" providerId="ADAL" clId="{3A0A176A-4D43-491C-82B3-47FD564478D9}" dt="2023-08-30T11:13:39.580" v="2499" actId="255"/>
          <ac:spMkLst>
            <pc:docMk/>
            <pc:sldMk cId="551665083" sldId="400"/>
            <ac:spMk id="2" creationId="{C41BE140-AF44-4A0D-B0B8-E10E91DA10F2}"/>
          </ac:spMkLst>
        </pc:spChg>
      </pc:sldChg>
      <pc:sldChg chg="delSp modSp new mod">
        <pc:chgData name="Theising, Adam" userId="3d7404c7-917c-4350-8197-00e5432fe388" providerId="ADAL" clId="{3A0A176A-4D43-491C-82B3-47FD564478D9}" dt="2023-08-30T14:29:15.084" v="2999" actId="20577"/>
        <pc:sldMkLst>
          <pc:docMk/>
          <pc:sldMk cId="4118655934" sldId="401"/>
        </pc:sldMkLst>
        <pc:spChg chg="del">
          <ac:chgData name="Theising, Adam" userId="3d7404c7-917c-4350-8197-00e5432fe388" providerId="ADAL" clId="{3A0A176A-4D43-491C-82B3-47FD564478D9}" dt="2023-08-29T03:15:23.046" v="1" actId="478"/>
          <ac:spMkLst>
            <pc:docMk/>
            <pc:sldMk cId="4118655934" sldId="401"/>
            <ac:spMk id="2" creationId="{7CCA030E-CFE6-22A8-A662-886C821D49A3}"/>
          </ac:spMkLst>
        </pc:spChg>
        <pc:spChg chg="mod">
          <ac:chgData name="Theising, Adam" userId="3d7404c7-917c-4350-8197-00e5432fe388" providerId="ADAL" clId="{3A0A176A-4D43-491C-82B3-47FD564478D9}" dt="2023-08-30T14:29:15.084" v="2999" actId="20577"/>
          <ac:spMkLst>
            <pc:docMk/>
            <pc:sldMk cId="4118655934" sldId="401"/>
            <ac:spMk id="3" creationId="{7B1F39F6-C4A5-8FA4-9C49-CC12541CC575}"/>
          </ac:spMkLst>
        </pc:spChg>
      </pc:sldChg>
      <pc:sldChg chg="modSp mod">
        <pc:chgData name="Theising, Adam" userId="3d7404c7-917c-4350-8197-00e5432fe388" providerId="ADAL" clId="{3A0A176A-4D43-491C-82B3-47FD564478D9}" dt="2023-08-30T15:18:09.279" v="3061" actId="20577"/>
        <pc:sldMkLst>
          <pc:docMk/>
          <pc:sldMk cId="1871743259" sldId="402"/>
        </pc:sldMkLst>
        <pc:spChg chg="mod">
          <ac:chgData name="Theising, Adam" userId="3d7404c7-917c-4350-8197-00e5432fe388" providerId="ADAL" clId="{3A0A176A-4D43-491C-82B3-47FD564478D9}" dt="2023-08-30T15:18:09.279" v="3061" actId="20577"/>
          <ac:spMkLst>
            <pc:docMk/>
            <pc:sldMk cId="1871743259" sldId="402"/>
            <ac:spMk id="3" creationId="{7B1F39F6-C4A5-8FA4-9C49-CC12541CC575}"/>
          </ac:spMkLst>
        </pc:spChg>
      </pc:sldChg>
      <pc:sldChg chg="new del">
        <pc:chgData name="Theising, Adam" userId="3d7404c7-917c-4350-8197-00e5432fe388" providerId="ADAL" clId="{3A0A176A-4D43-491C-82B3-47FD564478D9}" dt="2023-08-30T01:39:34.007" v="599" actId="47"/>
        <pc:sldMkLst>
          <pc:docMk/>
          <pc:sldMk cId="3362829386" sldId="403"/>
        </pc:sldMkLst>
      </pc:sldChg>
      <pc:sldChg chg="modSp mod">
        <pc:chgData name="Theising, Adam" userId="3d7404c7-917c-4350-8197-00e5432fe388" providerId="ADAL" clId="{3A0A176A-4D43-491C-82B3-47FD564478D9}" dt="2023-08-29T23:36:25.149" v="598" actId="20577"/>
        <pc:sldMkLst>
          <pc:docMk/>
          <pc:sldMk cId="2129640715" sldId="404"/>
        </pc:sldMkLst>
        <pc:spChg chg="mod">
          <ac:chgData name="Theising, Adam" userId="3d7404c7-917c-4350-8197-00e5432fe388" providerId="ADAL" clId="{3A0A176A-4D43-491C-82B3-47FD564478D9}" dt="2023-08-29T23:36:25.149" v="598" actId="20577"/>
          <ac:spMkLst>
            <pc:docMk/>
            <pc:sldMk cId="2129640715" sldId="404"/>
            <ac:spMk id="3" creationId="{7B1F39F6-C4A5-8FA4-9C49-CC12541CC575}"/>
          </ac:spMkLst>
        </pc:spChg>
      </pc:sldChg>
      <pc:sldChg chg="modSp add mod">
        <pc:chgData name="Theising, Adam" userId="3d7404c7-917c-4350-8197-00e5432fe388" providerId="ADAL" clId="{3A0A176A-4D43-491C-82B3-47FD564478D9}" dt="2023-08-30T11:08:03.226" v="2350" actId="20577"/>
        <pc:sldMkLst>
          <pc:docMk/>
          <pc:sldMk cId="973788910" sldId="405"/>
        </pc:sldMkLst>
        <pc:spChg chg="mod">
          <ac:chgData name="Theising, Adam" userId="3d7404c7-917c-4350-8197-00e5432fe388" providerId="ADAL" clId="{3A0A176A-4D43-491C-82B3-47FD564478D9}" dt="2023-08-30T11:08:03.226" v="2350" actId="20577"/>
          <ac:spMkLst>
            <pc:docMk/>
            <pc:sldMk cId="973788910" sldId="405"/>
            <ac:spMk id="3" creationId="{7B1F39F6-C4A5-8FA4-9C49-CC12541CC575}"/>
          </ac:spMkLst>
        </pc:spChg>
      </pc:sldChg>
      <pc:sldChg chg="new del">
        <pc:chgData name="Theising, Adam" userId="3d7404c7-917c-4350-8197-00e5432fe388" providerId="ADAL" clId="{3A0A176A-4D43-491C-82B3-47FD564478D9}" dt="2023-08-30T13:47:32.928" v="2613" actId="47"/>
        <pc:sldMkLst>
          <pc:docMk/>
          <pc:sldMk cId="3123923761" sldId="407"/>
        </pc:sldMkLst>
      </pc:sldChg>
      <pc:sldChg chg="modSp new mod">
        <pc:chgData name="Theising, Adam" userId="3d7404c7-917c-4350-8197-00e5432fe388" providerId="ADAL" clId="{3A0A176A-4D43-491C-82B3-47FD564478D9}" dt="2023-08-30T15:18:19.360" v="3065" actId="20577"/>
        <pc:sldMkLst>
          <pc:docMk/>
          <pc:sldMk cId="4185906102" sldId="408"/>
        </pc:sldMkLst>
        <pc:spChg chg="mod">
          <ac:chgData name="Theising, Adam" userId="3d7404c7-917c-4350-8197-00e5432fe388" providerId="ADAL" clId="{3A0A176A-4D43-491C-82B3-47FD564478D9}" dt="2023-08-30T15:18:19.360" v="3065" actId="20577"/>
          <ac:spMkLst>
            <pc:docMk/>
            <pc:sldMk cId="4185906102" sldId="408"/>
            <ac:spMk id="2" creationId="{8769490A-1AE9-5000-2679-709057EAE16A}"/>
          </ac:spMkLst>
        </pc:spChg>
        <pc:spChg chg="mod">
          <ac:chgData name="Theising, Adam" userId="3d7404c7-917c-4350-8197-00e5432fe388" providerId="ADAL" clId="{3A0A176A-4D43-491C-82B3-47FD564478D9}" dt="2023-08-30T03:55:53.163" v="1884" actId="122"/>
          <ac:spMkLst>
            <pc:docMk/>
            <pc:sldMk cId="4185906102" sldId="408"/>
            <ac:spMk id="3" creationId="{A9C73EA6-6F9F-37E0-9442-31CFC07A9914}"/>
          </ac:spMkLst>
        </pc:spChg>
      </pc:sldChg>
      <pc:sldChg chg="new del">
        <pc:chgData name="Theising, Adam" userId="3d7404c7-917c-4350-8197-00e5432fe388" providerId="ADAL" clId="{3A0A176A-4D43-491C-82B3-47FD564478D9}" dt="2023-08-30T02:42:23.689" v="1044" actId="47"/>
        <pc:sldMkLst>
          <pc:docMk/>
          <pc:sldMk cId="1191095463" sldId="409"/>
        </pc:sldMkLst>
      </pc:sldChg>
      <pc:sldChg chg="addSp delSp modSp mod ord">
        <pc:chgData name="Theising, Adam" userId="3d7404c7-917c-4350-8197-00e5432fe388" providerId="ADAL" clId="{3A0A176A-4D43-491C-82B3-47FD564478D9}" dt="2023-08-30T13:15:54.348" v="2505"/>
        <pc:sldMkLst>
          <pc:docMk/>
          <pc:sldMk cId="2099477747" sldId="410"/>
        </pc:sldMkLst>
        <pc:spChg chg="mod">
          <ac:chgData name="Theising, Adam" userId="3d7404c7-917c-4350-8197-00e5432fe388" providerId="ADAL" clId="{3A0A176A-4D43-491C-82B3-47FD564478D9}" dt="2023-08-30T03:32:23.668" v="1354" actId="114"/>
          <ac:spMkLst>
            <pc:docMk/>
            <pc:sldMk cId="2099477747" sldId="410"/>
            <ac:spMk id="8" creationId="{363A6E82-AC88-40FF-8D05-2549474AF673}"/>
          </ac:spMkLst>
        </pc:spChg>
        <pc:spChg chg="del mod">
          <ac:chgData name="Theising, Adam" userId="3d7404c7-917c-4350-8197-00e5432fe388" providerId="ADAL" clId="{3A0A176A-4D43-491C-82B3-47FD564478D9}" dt="2023-08-30T03:18:00.034" v="1292" actId="478"/>
          <ac:spMkLst>
            <pc:docMk/>
            <pc:sldMk cId="2099477747" sldId="410"/>
            <ac:spMk id="10" creationId="{9618D731-B42D-4F24-957F-613802B3C3BC}"/>
          </ac:spMkLst>
        </pc:spChg>
        <pc:picChg chg="del">
          <ac:chgData name="Theising, Adam" userId="3d7404c7-917c-4350-8197-00e5432fe388" providerId="ADAL" clId="{3A0A176A-4D43-491C-82B3-47FD564478D9}" dt="2023-08-30T03:17:51.705" v="1289" actId="478"/>
          <ac:picMkLst>
            <pc:docMk/>
            <pc:sldMk cId="2099477747" sldId="410"/>
            <ac:picMk id="3" creationId="{325BE659-77C9-4A72-9FC1-04F44707B5BE}"/>
          </ac:picMkLst>
        </pc:picChg>
        <pc:picChg chg="add mod">
          <ac:chgData name="Theising, Adam" userId="3d7404c7-917c-4350-8197-00e5432fe388" providerId="ADAL" clId="{3A0A176A-4D43-491C-82B3-47FD564478D9}" dt="2023-08-30T11:14:30.557" v="2501" actId="1076"/>
          <ac:picMkLst>
            <pc:docMk/>
            <pc:sldMk cId="2099477747" sldId="410"/>
            <ac:picMk id="4" creationId="{CAED9A55-7E9E-321C-A8EF-19B3B99A4F0A}"/>
          </ac:picMkLst>
        </pc:picChg>
        <pc:picChg chg="add del mod">
          <ac:chgData name="Theising, Adam" userId="3d7404c7-917c-4350-8197-00e5432fe388" providerId="ADAL" clId="{3A0A176A-4D43-491C-82B3-47FD564478D9}" dt="2023-08-30T11:11:05.215" v="2354" actId="478"/>
          <ac:picMkLst>
            <pc:docMk/>
            <pc:sldMk cId="2099477747" sldId="410"/>
            <ac:picMk id="6" creationId="{9ABE86A2-0DF1-AF25-AC9F-6737D1F07A68}"/>
          </ac:picMkLst>
        </pc:picChg>
        <pc:picChg chg="del">
          <ac:chgData name="Theising, Adam" userId="3d7404c7-917c-4350-8197-00e5432fe388" providerId="ADAL" clId="{3A0A176A-4D43-491C-82B3-47FD564478D9}" dt="2023-08-30T03:17:55.793" v="1290" actId="478"/>
          <ac:picMkLst>
            <pc:docMk/>
            <pc:sldMk cId="2099477747" sldId="410"/>
            <ac:picMk id="9" creationId="{7D4B0BB9-9122-41E3-B8AC-5EB6BF9B7568}"/>
          </ac:picMkLst>
        </pc:picChg>
      </pc:sldChg>
      <pc:sldChg chg="addSp delSp modSp mod">
        <pc:chgData name="Theising, Adam" userId="3d7404c7-917c-4350-8197-00e5432fe388" providerId="ADAL" clId="{3A0A176A-4D43-491C-82B3-47FD564478D9}" dt="2023-08-30T13:47:24.151" v="2611" actId="1076"/>
        <pc:sldMkLst>
          <pc:docMk/>
          <pc:sldMk cId="83949437" sldId="411"/>
        </pc:sldMkLst>
        <pc:spChg chg="del mod">
          <ac:chgData name="Theising, Adam" userId="3d7404c7-917c-4350-8197-00e5432fe388" providerId="ADAL" clId="{3A0A176A-4D43-491C-82B3-47FD564478D9}" dt="2023-08-30T02:45:57.512" v="1142" actId="478"/>
          <ac:spMkLst>
            <pc:docMk/>
            <pc:sldMk cId="83949437" sldId="411"/>
            <ac:spMk id="6" creationId="{00000000-0000-0000-0000-000000000000}"/>
          </ac:spMkLst>
        </pc:spChg>
        <pc:spChg chg="mod">
          <ac:chgData name="Theising, Adam" userId="3d7404c7-917c-4350-8197-00e5432fe388" providerId="ADAL" clId="{3A0A176A-4D43-491C-82B3-47FD564478D9}" dt="2023-08-30T02:47:31.032" v="1163" actId="27636"/>
          <ac:spMkLst>
            <pc:docMk/>
            <pc:sldMk cId="83949437" sldId="411"/>
            <ac:spMk id="8" creationId="{363A6E82-AC88-40FF-8D05-2549474AF673}"/>
          </ac:spMkLst>
        </pc:spChg>
        <pc:picChg chg="add del mod">
          <ac:chgData name="Theising, Adam" userId="3d7404c7-917c-4350-8197-00e5432fe388" providerId="ADAL" clId="{3A0A176A-4D43-491C-82B3-47FD564478D9}" dt="2023-08-30T13:47:20.102" v="2609" actId="478"/>
          <ac:picMkLst>
            <pc:docMk/>
            <pc:sldMk cId="83949437" sldId="411"/>
            <ac:picMk id="3" creationId="{E1F771BC-C3AF-C6F9-6D62-927376F5A085}"/>
          </ac:picMkLst>
        </pc:picChg>
        <pc:picChg chg="add mod">
          <ac:chgData name="Theising, Adam" userId="3d7404c7-917c-4350-8197-00e5432fe388" providerId="ADAL" clId="{3A0A176A-4D43-491C-82B3-47FD564478D9}" dt="2023-08-30T13:47:24.151" v="2611" actId="1076"/>
          <ac:picMkLst>
            <pc:docMk/>
            <pc:sldMk cId="83949437" sldId="411"/>
            <ac:picMk id="4" creationId="{140B6EFF-010D-B077-EE5F-01A2E568C56C}"/>
          </ac:picMkLst>
        </pc:picChg>
      </pc:sldChg>
      <pc:sldChg chg="new del">
        <pc:chgData name="Theising, Adam" userId="3d7404c7-917c-4350-8197-00e5432fe388" providerId="ADAL" clId="{3A0A176A-4D43-491C-82B3-47FD564478D9}" dt="2023-08-30T03:18:42.899" v="1294" actId="47"/>
        <pc:sldMkLst>
          <pc:docMk/>
          <pc:sldMk cId="1439904993" sldId="412"/>
        </pc:sldMkLst>
      </pc:sldChg>
      <pc:sldChg chg="del">
        <pc:chgData name="Theising, Adam" userId="3d7404c7-917c-4350-8197-00e5432fe388" providerId="ADAL" clId="{3A0A176A-4D43-491C-82B3-47FD564478D9}" dt="2023-08-30T13:53:20.770" v="2713" actId="47"/>
        <pc:sldMkLst>
          <pc:docMk/>
          <pc:sldMk cId="3768178725" sldId="413"/>
        </pc:sldMkLst>
      </pc:sldChg>
      <pc:sldChg chg="modSp new mod">
        <pc:chgData name="Theising, Adam" userId="3d7404c7-917c-4350-8197-00e5432fe388" providerId="ADAL" clId="{3A0A176A-4D43-491C-82B3-47FD564478D9}" dt="2023-08-30T13:35:47.521" v="2608" actId="20577"/>
        <pc:sldMkLst>
          <pc:docMk/>
          <pc:sldMk cId="981671627" sldId="414"/>
        </pc:sldMkLst>
        <pc:spChg chg="mod">
          <ac:chgData name="Theising, Adam" userId="3d7404c7-917c-4350-8197-00e5432fe388" providerId="ADAL" clId="{3A0A176A-4D43-491C-82B3-47FD564478D9}" dt="2023-08-30T13:35:47.521" v="2608" actId="20577"/>
          <ac:spMkLst>
            <pc:docMk/>
            <pc:sldMk cId="981671627" sldId="414"/>
            <ac:spMk id="2" creationId="{483357CA-6A60-A632-A623-116F4D195A9F}"/>
          </ac:spMkLst>
        </pc:spChg>
        <pc:spChg chg="mod">
          <ac:chgData name="Theising, Adam" userId="3d7404c7-917c-4350-8197-00e5432fe388" providerId="ADAL" clId="{3A0A176A-4D43-491C-82B3-47FD564478D9}" dt="2023-08-30T03:49:44.469" v="1397" actId="20577"/>
          <ac:spMkLst>
            <pc:docMk/>
            <pc:sldMk cId="981671627" sldId="414"/>
            <ac:spMk id="3" creationId="{14C7675E-1F65-61CA-E741-5B1E0D3F2BE1}"/>
          </ac:spMkLst>
        </pc:spChg>
      </pc:sldChg>
      <pc:sldChg chg="addSp delSp modSp add mod chgLayout">
        <pc:chgData name="Theising, Adam" userId="3d7404c7-917c-4350-8197-00e5432fe388" providerId="ADAL" clId="{3A0A176A-4D43-491C-82B3-47FD564478D9}" dt="2023-08-30T14:13:32.420" v="2811" actId="5793"/>
        <pc:sldMkLst>
          <pc:docMk/>
          <pc:sldMk cId="3096881182" sldId="415"/>
        </pc:sldMkLst>
        <pc:spChg chg="add del mod">
          <ac:chgData name="Theising, Adam" userId="3d7404c7-917c-4350-8197-00e5432fe388" providerId="ADAL" clId="{3A0A176A-4D43-491C-82B3-47FD564478D9}" dt="2023-08-30T13:47:58.855" v="2622" actId="478"/>
          <ac:spMkLst>
            <pc:docMk/>
            <pc:sldMk cId="3096881182" sldId="415"/>
            <ac:spMk id="2" creationId="{4142A2E3-80FC-6630-AEEF-615596552D82}"/>
          </ac:spMkLst>
        </pc:spChg>
        <pc:spChg chg="add del mod ord">
          <ac:chgData name="Theising, Adam" userId="3d7404c7-917c-4350-8197-00e5432fe388" providerId="ADAL" clId="{3A0A176A-4D43-491C-82B3-47FD564478D9}" dt="2023-08-30T13:48:36.823" v="2625" actId="478"/>
          <ac:spMkLst>
            <pc:docMk/>
            <pc:sldMk cId="3096881182" sldId="415"/>
            <ac:spMk id="3" creationId="{D94CB963-C354-0F85-6BC7-7C690A6BBFDC}"/>
          </ac:spMkLst>
        </pc:spChg>
        <pc:spChg chg="add mod ord">
          <ac:chgData name="Theising, Adam" userId="3d7404c7-917c-4350-8197-00e5432fe388" providerId="ADAL" clId="{3A0A176A-4D43-491C-82B3-47FD564478D9}" dt="2023-08-30T14:13:32.420" v="2811" actId="5793"/>
          <ac:spMkLst>
            <pc:docMk/>
            <pc:sldMk cId="3096881182" sldId="415"/>
            <ac:spMk id="5" creationId="{B55C97F0-78D0-3C5A-EEDA-7BE91F57BD49}"/>
          </ac:spMkLst>
        </pc:spChg>
        <pc:picChg chg="del">
          <ac:chgData name="Theising, Adam" userId="3d7404c7-917c-4350-8197-00e5432fe388" providerId="ADAL" clId="{3A0A176A-4D43-491C-82B3-47FD564478D9}" dt="2023-08-30T13:47:36.365" v="2614" actId="478"/>
          <ac:picMkLst>
            <pc:docMk/>
            <pc:sldMk cId="3096881182" sldId="415"/>
            <ac:picMk id="4" creationId="{140B6EFF-010D-B077-EE5F-01A2E568C56C}"/>
          </ac:picMkLst>
        </pc:picChg>
      </pc:sldChg>
      <pc:sldChg chg="new del">
        <pc:chgData name="Theising, Adam" userId="3d7404c7-917c-4350-8197-00e5432fe388" providerId="ADAL" clId="{3A0A176A-4D43-491C-82B3-47FD564478D9}" dt="2023-08-30T15:20:04.447" v="3069" actId="47"/>
        <pc:sldMkLst>
          <pc:docMk/>
          <pc:sldMk cId="1373866336" sldId="416"/>
        </pc:sldMkLst>
      </pc:sldChg>
      <pc:sldChg chg="new del">
        <pc:chgData name="Theising, Adam" userId="3d7404c7-917c-4350-8197-00e5432fe388" providerId="ADAL" clId="{3A0A176A-4D43-491C-82B3-47FD564478D9}" dt="2023-08-30T15:19:57.974" v="3068" actId="47"/>
        <pc:sldMkLst>
          <pc:docMk/>
          <pc:sldMk cId="2673797881" sldId="417"/>
        </pc:sldMkLst>
      </pc:sldChg>
      <pc:sldChg chg="new del">
        <pc:chgData name="Theising, Adam" userId="3d7404c7-917c-4350-8197-00e5432fe388" providerId="ADAL" clId="{3A0A176A-4D43-491C-82B3-47FD564478D9}" dt="2023-08-30T15:19:43.651" v="3067" actId="47"/>
        <pc:sldMkLst>
          <pc:docMk/>
          <pc:sldMk cId="3998196491" sldId="418"/>
        </pc:sldMkLst>
      </pc:sldChg>
      <pc:sldChg chg="new del">
        <pc:chgData name="Theising, Adam" userId="3d7404c7-917c-4350-8197-00e5432fe388" providerId="ADAL" clId="{3A0A176A-4D43-491C-82B3-47FD564478D9}" dt="2023-08-30T15:19:30.110" v="3066" actId="47"/>
        <pc:sldMkLst>
          <pc:docMk/>
          <pc:sldMk cId="1766382531" sldId="419"/>
        </pc:sldMkLst>
      </pc:sldChg>
      <pc:sldChg chg="new del">
        <pc:chgData name="Theising, Adam" userId="3d7404c7-917c-4350-8197-00e5432fe388" providerId="ADAL" clId="{3A0A176A-4D43-491C-82B3-47FD564478D9}" dt="2023-08-30T14:20:13.468" v="2855" actId="47"/>
        <pc:sldMkLst>
          <pc:docMk/>
          <pc:sldMk cId="3302200194" sldId="420"/>
        </pc:sldMkLst>
      </pc:sldChg>
      <pc:sldChg chg="addSp delSp modSp new add del mod">
        <pc:chgData name="Theising, Adam" userId="3d7404c7-917c-4350-8197-00e5432fe388" providerId="ADAL" clId="{3A0A176A-4D43-491C-82B3-47FD564478D9}" dt="2023-08-30T13:58:36.690" v="2784" actId="122"/>
        <pc:sldMkLst>
          <pc:docMk/>
          <pc:sldMk cId="1704045397" sldId="421"/>
        </pc:sldMkLst>
        <pc:spChg chg="mod">
          <ac:chgData name="Theising, Adam" userId="3d7404c7-917c-4350-8197-00e5432fe388" providerId="ADAL" clId="{3A0A176A-4D43-491C-82B3-47FD564478D9}" dt="2023-08-30T13:58:36.690" v="2784" actId="122"/>
          <ac:spMkLst>
            <pc:docMk/>
            <pc:sldMk cId="1704045397" sldId="421"/>
            <ac:spMk id="2" creationId="{4BAA2D7A-E730-E921-0CDC-4D94850C9A9D}"/>
          </ac:spMkLst>
        </pc:spChg>
        <pc:spChg chg="add del">
          <ac:chgData name="Theising, Adam" userId="3d7404c7-917c-4350-8197-00e5432fe388" providerId="ADAL" clId="{3A0A176A-4D43-491C-82B3-47FD564478D9}" dt="2023-08-30T13:58:15.628" v="2729" actId="478"/>
          <ac:spMkLst>
            <pc:docMk/>
            <pc:sldMk cId="1704045397" sldId="421"/>
            <ac:spMk id="3" creationId="{A45B514D-9252-136E-E6B2-28E7EB14C945}"/>
          </ac:spMkLst>
        </pc:spChg>
        <pc:spChg chg="add del mod">
          <ac:chgData name="Theising, Adam" userId="3d7404c7-917c-4350-8197-00e5432fe388" providerId="ADAL" clId="{3A0A176A-4D43-491C-82B3-47FD564478D9}" dt="2023-08-30T13:58:09.520" v="2726"/>
          <ac:spMkLst>
            <pc:docMk/>
            <pc:sldMk cId="1704045397" sldId="421"/>
            <ac:spMk id="4" creationId="{BB29997D-FB21-7B56-4445-E0224065EE0D}"/>
          </ac:spMkLst>
        </pc:spChg>
        <pc:spChg chg="add mod">
          <ac:chgData name="Theising, Adam" userId="3d7404c7-917c-4350-8197-00e5432fe388" providerId="ADAL" clId="{3A0A176A-4D43-491C-82B3-47FD564478D9}" dt="2023-08-30T13:58:18.349" v="2730"/>
          <ac:spMkLst>
            <pc:docMk/>
            <pc:sldMk cId="1704045397" sldId="421"/>
            <ac:spMk id="5" creationId="{07D73160-E02B-129F-AF24-32D51B5AFEEE}"/>
          </ac:spMkLst>
        </pc:spChg>
      </pc:sldChg>
      <pc:sldChg chg="addSp delSp modSp new mod ord">
        <pc:chgData name="Theising, Adam" userId="3d7404c7-917c-4350-8197-00e5432fe388" providerId="ADAL" clId="{3A0A176A-4D43-491C-82B3-47FD564478D9}" dt="2023-08-30T14:26:41.609" v="2870" actId="208"/>
        <pc:sldMkLst>
          <pc:docMk/>
          <pc:sldMk cId="602911048" sldId="422"/>
        </pc:sldMkLst>
        <pc:spChg chg="del">
          <ac:chgData name="Theising, Adam" userId="3d7404c7-917c-4350-8197-00e5432fe388" providerId="ADAL" clId="{3A0A176A-4D43-491C-82B3-47FD564478D9}" dt="2023-08-30T14:10:44.630" v="2786" actId="22"/>
          <ac:spMkLst>
            <pc:docMk/>
            <pc:sldMk cId="602911048" sldId="422"/>
            <ac:spMk id="2" creationId="{0DEE8208-8B59-3DDD-C5A0-9D6DDD1D4B4B}"/>
          </ac:spMkLst>
        </pc:spChg>
        <pc:spChg chg="del">
          <ac:chgData name="Theising, Adam" userId="3d7404c7-917c-4350-8197-00e5432fe388" providerId="ADAL" clId="{3A0A176A-4D43-491C-82B3-47FD564478D9}" dt="2023-08-30T14:11:21.758" v="2790" actId="478"/>
          <ac:spMkLst>
            <pc:docMk/>
            <pc:sldMk cId="602911048" sldId="422"/>
            <ac:spMk id="3" creationId="{1434C28B-BD5F-F090-B45E-2529CDEC7784}"/>
          </ac:spMkLst>
        </pc:spChg>
        <pc:spChg chg="add mod">
          <ac:chgData name="Theising, Adam" userId="3d7404c7-917c-4350-8197-00e5432fe388" providerId="ADAL" clId="{3A0A176A-4D43-491C-82B3-47FD564478D9}" dt="2023-08-30T14:26:41.609" v="2870" actId="208"/>
          <ac:spMkLst>
            <pc:docMk/>
            <pc:sldMk cId="602911048" sldId="422"/>
            <ac:spMk id="6" creationId="{04C272C8-FAF1-6124-985A-854A30CDDCAC}"/>
          </ac:spMkLst>
        </pc:spChg>
        <pc:picChg chg="add mod ord">
          <ac:chgData name="Theising, Adam" userId="3d7404c7-917c-4350-8197-00e5432fe388" providerId="ADAL" clId="{3A0A176A-4D43-491C-82B3-47FD564478D9}" dt="2023-08-30T14:13:42.372" v="2812" actId="1076"/>
          <ac:picMkLst>
            <pc:docMk/>
            <pc:sldMk cId="602911048" sldId="422"/>
            <ac:picMk id="5" creationId="{E4C59F1F-0C50-2ED4-CABA-D0DC15A3931C}"/>
          </ac:picMkLst>
        </pc:picChg>
      </pc:sldChg>
      <pc:sldChg chg="addSp delSp modSp new mod">
        <pc:chgData name="Theising, Adam" userId="3d7404c7-917c-4350-8197-00e5432fe388" providerId="ADAL" clId="{3A0A176A-4D43-491C-82B3-47FD564478D9}" dt="2023-08-30T14:27:24.284" v="2875" actId="20577"/>
        <pc:sldMkLst>
          <pc:docMk/>
          <pc:sldMk cId="3353832110" sldId="423"/>
        </pc:sldMkLst>
        <pc:spChg chg="mod">
          <ac:chgData name="Theising, Adam" userId="3d7404c7-917c-4350-8197-00e5432fe388" providerId="ADAL" clId="{3A0A176A-4D43-491C-82B3-47FD564478D9}" dt="2023-08-30T14:27:24.284" v="2875" actId="20577"/>
          <ac:spMkLst>
            <pc:docMk/>
            <pc:sldMk cId="3353832110" sldId="423"/>
            <ac:spMk id="2" creationId="{AC8E5D84-4269-E294-9719-40243A4C2631}"/>
          </ac:spMkLst>
        </pc:spChg>
        <pc:spChg chg="del">
          <ac:chgData name="Theising, Adam" userId="3d7404c7-917c-4350-8197-00e5432fe388" providerId="ADAL" clId="{3A0A176A-4D43-491C-82B3-47FD564478D9}" dt="2023-08-30T14:14:33.164" v="2819" actId="478"/>
          <ac:spMkLst>
            <pc:docMk/>
            <pc:sldMk cId="3353832110" sldId="423"/>
            <ac:spMk id="3" creationId="{1224933A-5D2F-16DD-B33F-F63366325455}"/>
          </ac:spMkLst>
        </pc:spChg>
        <pc:spChg chg="add mod">
          <ac:chgData name="Theising, Adam" userId="3d7404c7-917c-4350-8197-00e5432fe388" providerId="ADAL" clId="{3A0A176A-4D43-491C-82B3-47FD564478D9}" dt="2023-08-30T14:14:33.503" v="2820"/>
          <ac:spMkLst>
            <pc:docMk/>
            <pc:sldMk cId="3353832110" sldId="423"/>
            <ac:spMk id="4" creationId="{C6DF78F1-C450-7313-2754-3C7F85619073}"/>
          </ac:spMkLst>
        </pc:spChg>
      </pc:sldChg>
      <pc:sldChg chg="addSp delSp modSp new mod">
        <pc:chgData name="Theising, Adam" userId="3d7404c7-917c-4350-8197-00e5432fe388" providerId="ADAL" clId="{3A0A176A-4D43-491C-82B3-47FD564478D9}" dt="2023-08-30T14:30:36.179" v="3007" actId="1076"/>
        <pc:sldMkLst>
          <pc:docMk/>
          <pc:sldMk cId="3267651385" sldId="424"/>
        </pc:sldMkLst>
        <pc:spChg chg="del">
          <ac:chgData name="Theising, Adam" userId="3d7404c7-917c-4350-8197-00e5432fe388" providerId="ADAL" clId="{3A0A176A-4D43-491C-82B3-47FD564478D9}" dt="2023-08-30T14:19:16.331" v="2845" actId="22"/>
          <ac:spMkLst>
            <pc:docMk/>
            <pc:sldMk cId="3267651385" sldId="424"/>
            <ac:spMk id="2" creationId="{9F97A697-F91C-560C-51C5-AF02642153DD}"/>
          </ac:spMkLst>
        </pc:spChg>
        <pc:spChg chg="del">
          <ac:chgData name="Theising, Adam" userId="3d7404c7-917c-4350-8197-00e5432fe388" providerId="ADAL" clId="{3A0A176A-4D43-491C-82B3-47FD564478D9}" dt="2023-08-30T14:20:21.868" v="2856" actId="478"/>
          <ac:spMkLst>
            <pc:docMk/>
            <pc:sldMk cId="3267651385" sldId="424"/>
            <ac:spMk id="3" creationId="{F54F8354-AEA8-D73B-992A-4B0A3B884660}"/>
          </ac:spMkLst>
        </pc:spChg>
        <pc:spChg chg="add del mod">
          <ac:chgData name="Theising, Adam" userId="3d7404c7-917c-4350-8197-00e5432fe388" providerId="ADAL" clId="{3A0A176A-4D43-491C-82B3-47FD564478D9}" dt="2023-08-30T14:30:22.138" v="3002" actId="478"/>
          <ac:spMkLst>
            <pc:docMk/>
            <pc:sldMk cId="3267651385" sldId="424"/>
            <ac:spMk id="6" creationId="{585ACF22-50F0-3645-90C4-99B53DC678F3}"/>
          </ac:spMkLst>
        </pc:spChg>
        <pc:picChg chg="add mod ord">
          <ac:chgData name="Theising, Adam" userId="3d7404c7-917c-4350-8197-00e5432fe388" providerId="ADAL" clId="{3A0A176A-4D43-491C-82B3-47FD564478D9}" dt="2023-08-30T14:30:36.179" v="3007" actId="1076"/>
          <ac:picMkLst>
            <pc:docMk/>
            <pc:sldMk cId="3267651385" sldId="424"/>
            <ac:picMk id="5" creationId="{04075E5F-FCA1-ABE0-E85E-098A54DA4378}"/>
          </ac:picMkLst>
        </pc:picChg>
      </pc:sldChg>
      <pc:sldChg chg="modSp add mod">
        <pc:chgData name="Theising, Adam" userId="3d7404c7-917c-4350-8197-00e5432fe388" providerId="ADAL" clId="{3A0A176A-4D43-491C-82B3-47FD564478D9}" dt="2023-08-30T14:24:28.709" v="2867" actId="207"/>
        <pc:sldMkLst>
          <pc:docMk/>
          <pc:sldMk cId="191050022" sldId="425"/>
        </pc:sldMkLst>
        <pc:spChg chg="mod">
          <ac:chgData name="Theising, Adam" userId="3d7404c7-917c-4350-8197-00e5432fe388" providerId="ADAL" clId="{3A0A176A-4D43-491C-82B3-47FD564478D9}" dt="2023-08-30T14:24:28.709" v="2867" actId="207"/>
          <ac:spMkLst>
            <pc:docMk/>
            <pc:sldMk cId="191050022" sldId="425"/>
            <ac:spMk id="2" creationId="{AC8E5D84-4269-E294-9719-40243A4C2631}"/>
          </ac:spMkLst>
        </pc:spChg>
      </pc:sldChg>
      <pc:sldChg chg="new add del">
        <pc:chgData name="Theising, Adam" userId="3d7404c7-917c-4350-8197-00e5432fe388" providerId="ADAL" clId="{3A0A176A-4D43-491C-82B3-47FD564478D9}" dt="2023-08-30T14:24:16.393" v="2866" actId="680"/>
        <pc:sldMkLst>
          <pc:docMk/>
          <pc:sldMk cId="1425420442" sldId="426"/>
        </pc:sldMkLst>
      </pc:sldChg>
      <pc:sldChg chg="addSp delSp modSp new mod">
        <pc:chgData name="Theising, Adam" userId="3d7404c7-917c-4350-8197-00e5432fe388" providerId="ADAL" clId="{3A0A176A-4D43-491C-82B3-47FD564478D9}" dt="2023-08-30T15:13:49.480" v="3033" actId="1076"/>
        <pc:sldMkLst>
          <pc:docMk/>
          <pc:sldMk cId="2057062373" sldId="426"/>
        </pc:sldMkLst>
        <pc:spChg chg="del">
          <ac:chgData name="Theising, Adam" userId="3d7404c7-917c-4350-8197-00e5432fe388" providerId="ADAL" clId="{3A0A176A-4D43-491C-82B3-47FD564478D9}" dt="2023-08-30T15:10:40.727" v="3011" actId="478"/>
          <ac:spMkLst>
            <pc:docMk/>
            <pc:sldMk cId="2057062373" sldId="426"/>
            <ac:spMk id="2" creationId="{98707071-A9AB-B69D-DFAE-01199EF745C3}"/>
          </ac:spMkLst>
        </pc:spChg>
        <pc:spChg chg="del">
          <ac:chgData name="Theising, Adam" userId="3d7404c7-917c-4350-8197-00e5432fe388" providerId="ADAL" clId="{3A0A176A-4D43-491C-82B3-47FD564478D9}" dt="2023-08-30T15:10:36.698" v="3010" actId="478"/>
          <ac:spMkLst>
            <pc:docMk/>
            <pc:sldMk cId="2057062373" sldId="426"/>
            <ac:spMk id="3" creationId="{910EAE16-7741-A112-7FB2-C52CA3F46BF7}"/>
          </ac:spMkLst>
        </pc:spChg>
        <pc:picChg chg="add del">
          <ac:chgData name="Theising, Adam" userId="3d7404c7-917c-4350-8197-00e5432fe388" providerId="ADAL" clId="{3A0A176A-4D43-491C-82B3-47FD564478D9}" dt="2023-08-30T15:10:47.416" v="3012" actId="478"/>
          <ac:picMkLst>
            <pc:docMk/>
            <pc:sldMk cId="2057062373" sldId="426"/>
            <ac:picMk id="5" creationId="{F8CB0172-802C-FB38-D251-20C55DEC460B}"/>
          </ac:picMkLst>
        </pc:picChg>
        <pc:picChg chg="add del">
          <ac:chgData name="Theising, Adam" userId="3d7404c7-917c-4350-8197-00e5432fe388" providerId="ADAL" clId="{3A0A176A-4D43-491C-82B3-47FD564478D9}" dt="2023-08-30T15:11:35.378" v="3014" actId="478"/>
          <ac:picMkLst>
            <pc:docMk/>
            <pc:sldMk cId="2057062373" sldId="426"/>
            <ac:picMk id="7" creationId="{1262244C-D8AB-CCAC-E754-D5E54B95E97D}"/>
          </ac:picMkLst>
        </pc:picChg>
        <pc:picChg chg="add del mod">
          <ac:chgData name="Theising, Adam" userId="3d7404c7-917c-4350-8197-00e5432fe388" providerId="ADAL" clId="{3A0A176A-4D43-491C-82B3-47FD564478D9}" dt="2023-08-30T15:12:11.167" v="3017" actId="478"/>
          <ac:picMkLst>
            <pc:docMk/>
            <pc:sldMk cId="2057062373" sldId="426"/>
            <ac:picMk id="9" creationId="{4D67E4FE-0BA7-F305-8B4B-D3E160C41617}"/>
          </ac:picMkLst>
        </pc:picChg>
        <pc:picChg chg="add del mod">
          <ac:chgData name="Theising, Adam" userId="3d7404c7-917c-4350-8197-00e5432fe388" providerId="ADAL" clId="{3A0A176A-4D43-491C-82B3-47FD564478D9}" dt="2023-08-30T15:13:07.615" v="3022" actId="478"/>
          <ac:picMkLst>
            <pc:docMk/>
            <pc:sldMk cId="2057062373" sldId="426"/>
            <ac:picMk id="11" creationId="{2DF5259B-E7BD-B979-014B-38613143FFA7}"/>
          </ac:picMkLst>
        </pc:picChg>
        <pc:picChg chg="add del mod">
          <ac:chgData name="Theising, Adam" userId="3d7404c7-917c-4350-8197-00e5432fe388" providerId="ADAL" clId="{3A0A176A-4D43-491C-82B3-47FD564478D9}" dt="2023-08-30T15:13:08.424" v="3023" actId="478"/>
          <ac:picMkLst>
            <pc:docMk/>
            <pc:sldMk cId="2057062373" sldId="426"/>
            <ac:picMk id="13" creationId="{403CAE44-695C-5D2F-FDE4-06B934D447A3}"/>
          </ac:picMkLst>
        </pc:picChg>
        <pc:picChg chg="add mod">
          <ac:chgData name="Theising, Adam" userId="3d7404c7-917c-4350-8197-00e5432fe388" providerId="ADAL" clId="{3A0A176A-4D43-491C-82B3-47FD564478D9}" dt="2023-08-30T15:13:49.480" v="3033" actId="1076"/>
          <ac:picMkLst>
            <pc:docMk/>
            <pc:sldMk cId="2057062373" sldId="426"/>
            <ac:picMk id="15" creationId="{EFBDBD00-D37C-C2A9-9AA6-F394C9082644}"/>
          </ac:picMkLst>
        </pc:picChg>
      </pc:sldChg>
      <pc:sldChg chg="add del">
        <pc:chgData name="Theising, Adam" userId="3d7404c7-917c-4350-8197-00e5432fe388" providerId="ADAL" clId="{3A0A176A-4D43-491C-82B3-47FD564478D9}" dt="2023-08-30T14:24:15.620" v="2865"/>
        <pc:sldMkLst>
          <pc:docMk/>
          <pc:sldMk cId="1220413021" sldId="427"/>
        </pc:sldMkLst>
      </pc:sldChg>
      <pc:sldChg chg="modSp mod ord">
        <pc:chgData name="Theising, Adam" userId="3d7404c7-917c-4350-8197-00e5432fe388" providerId="ADAL" clId="{3A0A176A-4D43-491C-82B3-47FD564478D9}" dt="2023-08-30T15:52:58.239" v="3989"/>
        <pc:sldMkLst>
          <pc:docMk/>
          <pc:sldMk cId="1819971480" sldId="427"/>
        </pc:sldMkLst>
        <pc:spChg chg="mod">
          <ac:chgData name="Theising, Adam" userId="3d7404c7-917c-4350-8197-00e5432fe388" providerId="ADAL" clId="{3A0A176A-4D43-491C-82B3-47FD564478D9}" dt="2023-08-30T15:52:37.187" v="3987" actId="207"/>
          <ac:spMkLst>
            <pc:docMk/>
            <pc:sldMk cId="1819971480" sldId="427"/>
            <ac:spMk id="4" creationId="{3B31125D-70A0-4ED9-BC37-AFB61FA1A772}"/>
          </ac:spMkLst>
        </pc:spChg>
        <pc:spChg chg="mod">
          <ac:chgData name="Theising, Adam" userId="3d7404c7-917c-4350-8197-00e5432fe388" providerId="ADAL" clId="{3A0A176A-4D43-491C-82B3-47FD564478D9}" dt="2023-08-30T15:22:14.879" v="3153" actId="20577"/>
          <ac:spMkLst>
            <pc:docMk/>
            <pc:sldMk cId="1819971480" sldId="427"/>
            <ac:spMk id="8" creationId="{363A6E82-AC88-40FF-8D05-2549474AF673}"/>
          </ac:spMkLst>
        </pc:spChg>
      </pc:sldChg>
      <pc:sldChg chg="addSp delSp modSp new mod">
        <pc:chgData name="Theising, Adam" userId="3d7404c7-917c-4350-8197-00e5432fe388" providerId="ADAL" clId="{3A0A176A-4D43-491C-82B3-47FD564478D9}" dt="2023-08-30T15:51:53.350" v="3982" actId="20577"/>
        <pc:sldMkLst>
          <pc:docMk/>
          <pc:sldMk cId="1071193953" sldId="428"/>
        </pc:sldMkLst>
        <pc:spChg chg="mod">
          <ac:chgData name="Theising, Adam" userId="3d7404c7-917c-4350-8197-00e5432fe388" providerId="ADAL" clId="{3A0A176A-4D43-491C-82B3-47FD564478D9}" dt="2023-08-30T15:51:53.350" v="3982" actId="20577"/>
          <ac:spMkLst>
            <pc:docMk/>
            <pc:sldMk cId="1071193953" sldId="428"/>
            <ac:spMk id="2" creationId="{820FEC2B-BF53-7D11-9903-28CE7B1220CC}"/>
          </ac:spMkLst>
        </pc:spChg>
        <pc:spChg chg="del">
          <ac:chgData name="Theising, Adam" userId="3d7404c7-917c-4350-8197-00e5432fe388" providerId="ADAL" clId="{3A0A176A-4D43-491C-82B3-47FD564478D9}" dt="2023-08-30T15:37:05.485" v="3187" actId="478"/>
          <ac:spMkLst>
            <pc:docMk/>
            <pc:sldMk cId="1071193953" sldId="428"/>
            <ac:spMk id="3" creationId="{762396C3-87FF-3760-4BB7-E3E0A46E10D8}"/>
          </ac:spMkLst>
        </pc:spChg>
        <pc:spChg chg="add mod">
          <ac:chgData name="Theising, Adam" userId="3d7404c7-917c-4350-8197-00e5432fe388" providerId="ADAL" clId="{3A0A176A-4D43-491C-82B3-47FD564478D9}" dt="2023-08-30T15:37:08.068" v="3188"/>
          <ac:spMkLst>
            <pc:docMk/>
            <pc:sldMk cId="1071193953" sldId="428"/>
            <ac:spMk id="4" creationId="{3B799FD6-0C42-503A-5300-D38D38495110}"/>
          </ac:spMkLst>
        </pc:spChg>
      </pc:sldChg>
      <pc:sldChg chg="add">
        <pc:chgData name="Theising, Adam" userId="3d7404c7-917c-4350-8197-00e5432fe388" providerId="ADAL" clId="{3A0A176A-4D43-491C-82B3-47FD564478D9}" dt="2023-08-30T15:52:21.339" v="3985"/>
        <pc:sldMkLst>
          <pc:docMk/>
          <pc:sldMk cId="277040291" sldId="429"/>
        </pc:sldMkLst>
      </pc:sldChg>
      <pc:sldChg chg="modSp add mod">
        <pc:chgData name="Theising, Adam" userId="3d7404c7-917c-4350-8197-00e5432fe388" providerId="ADAL" clId="{3A0A176A-4D43-491C-82B3-47FD564478D9}" dt="2023-08-30T15:54:29.555" v="4000" actId="207"/>
        <pc:sldMkLst>
          <pc:docMk/>
          <pc:sldMk cId="3162299390" sldId="430"/>
        </pc:sldMkLst>
        <pc:spChg chg="mod">
          <ac:chgData name="Theising, Adam" userId="3d7404c7-917c-4350-8197-00e5432fe388" providerId="ADAL" clId="{3A0A176A-4D43-491C-82B3-47FD564478D9}" dt="2023-08-30T15:54:29.555" v="4000" actId="207"/>
          <ac:spMkLst>
            <pc:docMk/>
            <pc:sldMk cId="3162299390" sldId="430"/>
            <ac:spMk id="4" creationId="{3B31125D-70A0-4ED9-BC37-AFB61FA1A772}"/>
          </ac:spMkLst>
        </pc:spChg>
      </pc:sldChg>
      <pc:sldChg chg="addSp delSp modSp add mod">
        <pc:chgData name="Theising, Adam" userId="3d7404c7-917c-4350-8197-00e5432fe388" providerId="ADAL" clId="{3A0A176A-4D43-491C-82B3-47FD564478D9}" dt="2023-08-30T15:58:35.911" v="4002" actId="22"/>
        <pc:sldMkLst>
          <pc:docMk/>
          <pc:sldMk cId="1094177509" sldId="431"/>
        </pc:sldMkLst>
        <pc:spChg chg="mod">
          <ac:chgData name="Theising, Adam" userId="3d7404c7-917c-4350-8197-00e5432fe388" providerId="ADAL" clId="{3A0A176A-4D43-491C-82B3-47FD564478D9}" dt="2023-08-30T15:54:25.652" v="3999" actId="207"/>
          <ac:spMkLst>
            <pc:docMk/>
            <pc:sldMk cId="1094177509" sldId="431"/>
            <ac:spMk id="4" creationId="{3B31125D-70A0-4ED9-BC37-AFB61FA1A772}"/>
          </ac:spMkLst>
        </pc:spChg>
        <pc:picChg chg="add del">
          <ac:chgData name="Theising, Adam" userId="3d7404c7-917c-4350-8197-00e5432fe388" providerId="ADAL" clId="{3A0A176A-4D43-491C-82B3-47FD564478D9}" dt="2023-08-30T15:58:35.911" v="4002" actId="22"/>
          <ac:picMkLst>
            <pc:docMk/>
            <pc:sldMk cId="1094177509" sldId="431"/>
            <ac:picMk id="3" creationId="{E6B919E3-3DA8-0510-81D7-0704A4A8EF14}"/>
          </ac:picMkLst>
        </pc:picChg>
      </pc:sldChg>
      <pc:sldChg chg="modSp add mod">
        <pc:chgData name="Theising, Adam" userId="3d7404c7-917c-4350-8197-00e5432fe388" providerId="ADAL" clId="{3A0A176A-4D43-491C-82B3-47FD564478D9}" dt="2023-08-30T15:54:19.705" v="3998" actId="207"/>
        <pc:sldMkLst>
          <pc:docMk/>
          <pc:sldMk cId="586754266" sldId="432"/>
        </pc:sldMkLst>
        <pc:spChg chg="mod">
          <ac:chgData name="Theising, Adam" userId="3d7404c7-917c-4350-8197-00e5432fe388" providerId="ADAL" clId="{3A0A176A-4D43-491C-82B3-47FD564478D9}" dt="2023-08-30T15:54:19.705" v="3998" actId="207"/>
          <ac:spMkLst>
            <pc:docMk/>
            <pc:sldMk cId="586754266" sldId="432"/>
            <ac:spMk id="4" creationId="{3B31125D-70A0-4ED9-BC37-AFB61FA1A772}"/>
          </ac:spMkLst>
        </pc:spChg>
      </pc:sldChg>
      <pc:sldChg chg="addSp delSp modSp new mod">
        <pc:chgData name="Theising, Adam" userId="3d7404c7-917c-4350-8197-00e5432fe388" providerId="ADAL" clId="{3A0A176A-4D43-491C-82B3-47FD564478D9}" dt="2023-08-30T15:58:47.764" v="4008" actId="1076"/>
        <pc:sldMkLst>
          <pc:docMk/>
          <pc:sldMk cId="3152129717" sldId="433"/>
        </pc:sldMkLst>
        <pc:spChg chg="del">
          <ac:chgData name="Theising, Adam" userId="3d7404c7-917c-4350-8197-00e5432fe388" providerId="ADAL" clId="{3A0A176A-4D43-491C-82B3-47FD564478D9}" dt="2023-08-30T15:58:40.232" v="4004" actId="22"/>
          <ac:spMkLst>
            <pc:docMk/>
            <pc:sldMk cId="3152129717" sldId="433"/>
            <ac:spMk id="2" creationId="{F790E426-170B-3E7D-0CB5-EC63BE978683}"/>
          </ac:spMkLst>
        </pc:spChg>
        <pc:spChg chg="del">
          <ac:chgData name="Theising, Adam" userId="3d7404c7-917c-4350-8197-00e5432fe388" providerId="ADAL" clId="{3A0A176A-4D43-491C-82B3-47FD564478D9}" dt="2023-08-30T15:58:42.605" v="4005" actId="478"/>
          <ac:spMkLst>
            <pc:docMk/>
            <pc:sldMk cId="3152129717" sldId="433"/>
            <ac:spMk id="3" creationId="{6033A7A3-CAFB-D245-ABA0-4D7E0A264932}"/>
          </ac:spMkLst>
        </pc:spChg>
        <pc:picChg chg="add mod ord">
          <ac:chgData name="Theising, Adam" userId="3d7404c7-917c-4350-8197-00e5432fe388" providerId="ADAL" clId="{3A0A176A-4D43-491C-82B3-47FD564478D9}" dt="2023-08-30T15:58:47.764" v="4008" actId="1076"/>
          <ac:picMkLst>
            <pc:docMk/>
            <pc:sldMk cId="3152129717" sldId="433"/>
            <ac:picMk id="5" creationId="{0E5EA709-5C47-4D4F-9A0F-CA790375BDC0}"/>
          </ac:picMkLst>
        </pc:picChg>
      </pc:sldChg>
      <pc:sldMasterChg chg="modSp mod">
        <pc:chgData name="Theising, Adam" userId="3d7404c7-917c-4350-8197-00e5432fe388" providerId="ADAL" clId="{3A0A176A-4D43-491C-82B3-47FD564478D9}" dt="2023-08-30T02:04:42.508" v="667" actId="20577"/>
        <pc:sldMasterMkLst>
          <pc:docMk/>
          <pc:sldMasterMk cId="2101269002" sldId="2147483660"/>
        </pc:sldMasterMkLst>
        <pc:spChg chg="mod">
          <ac:chgData name="Theising, Adam" userId="3d7404c7-917c-4350-8197-00e5432fe388" providerId="ADAL" clId="{3A0A176A-4D43-491C-82B3-47FD564478D9}" dt="2023-08-30T02:04:42.508" v="667" actId="20577"/>
          <ac:spMkLst>
            <pc:docMk/>
            <pc:sldMasterMk cId="2101269002" sldId="2147483660"/>
            <ac:spMk id="49" creationId="{00000000-0000-0000-0000-00000000000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51268-28D7-4A1D-B6E7-7FC724367079}" type="datetimeFigureOut">
              <a:rPr lang="en-US" smtClean="0"/>
              <a:t>8/28/2023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CB739-FC4C-4CC2-B8DD-75C8DB48E189}" type="slidenum">
              <a:rPr lang="en-US" smtClean="0"/>
              <a:t>‹#›</a:t>
            </a:fld>
            <a:endParaRPr lang="en-US"/>
          </a:p>
        </p:txBody>
      </p:sp>
    </p:spTree>
    <p:extLst>
      <p:ext uri="{BB962C8B-B14F-4D97-AF65-F5344CB8AC3E}">
        <p14:creationId xmlns:p14="http://schemas.microsoft.com/office/powerpoint/2010/main" val="2520895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a:t>
            </a:fld>
            <a:endParaRPr lang="en-US"/>
          </a:p>
        </p:txBody>
      </p:sp>
    </p:spTree>
    <p:extLst>
      <p:ext uri="{BB962C8B-B14F-4D97-AF65-F5344CB8AC3E}">
        <p14:creationId xmlns:p14="http://schemas.microsoft.com/office/powerpoint/2010/main" val="4036248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16</a:t>
            </a:fld>
            <a:endParaRPr lang="en-US"/>
          </a:p>
        </p:txBody>
      </p:sp>
    </p:spTree>
    <p:extLst>
      <p:ext uri="{BB962C8B-B14F-4D97-AF65-F5344CB8AC3E}">
        <p14:creationId xmlns:p14="http://schemas.microsoft.com/office/powerpoint/2010/main" val="1397161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17</a:t>
            </a:fld>
            <a:endParaRPr lang="en-US"/>
          </a:p>
        </p:txBody>
      </p:sp>
    </p:spTree>
    <p:extLst>
      <p:ext uri="{BB962C8B-B14F-4D97-AF65-F5344CB8AC3E}">
        <p14:creationId xmlns:p14="http://schemas.microsoft.com/office/powerpoint/2010/main" val="2760807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18</a:t>
            </a:fld>
            <a:endParaRPr lang="en-US"/>
          </a:p>
        </p:txBody>
      </p:sp>
    </p:spTree>
    <p:extLst>
      <p:ext uri="{BB962C8B-B14F-4D97-AF65-F5344CB8AC3E}">
        <p14:creationId xmlns:p14="http://schemas.microsoft.com/office/powerpoint/2010/main" val="794052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19</a:t>
            </a:fld>
            <a:endParaRPr lang="en-US"/>
          </a:p>
        </p:txBody>
      </p:sp>
    </p:spTree>
    <p:extLst>
      <p:ext uri="{BB962C8B-B14F-4D97-AF65-F5344CB8AC3E}">
        <p14:creationId xmlns:p14="http://schemas.microsoft.com/office/powerpoint/2010/main" val="2649299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20</a:t>
            </a:fld>
            <a:endParaRPr lang="en-US"/>
          </a:p>
        </p:txBody>
      </p:sp>
    </p:spTree>
    <p:extLst>
      <p:ext uri="{BB962C8B-B14F-4D97-AF65-F5344CB8AC3E}">
        <p14:creationId xmlns:p14="http://schemas.microsoft.com/office/powerpoint/2010/main" val="2438594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21</a:t>
            </a:fld>
            <a:endParaRPr lang="en-US"/>
          </a:p>
        </p:txBody>
      </p:sp>
    </p:spTree>
    <p:extLst>
      <p:ext uri="{BB962C8B-B14F-4D97-AF65-F5344CB8AC3E}">
        <p14:creationId xmlns:p14="http://schemas.microsoft.com/office/powerpoint/2010/main" val="507964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22</a:t>
            </a:fld>
            <a:endParaRPr lang="en-US"/>
          </a:p>
        </p:txBody>
      </p:sp>
    </p:spTree>
    <p:extLst>
      <p:ext uri="{BB962C8B-B14F-4D97-AF65-F5344CB8AC3E}">
        <p14:creationId xmlns:p14="http://schemas.microsoft.com/office/powerpoint/2010/main" val="2898901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23</a:t>
            </a:fld>
            <a:endParaRPr lang="en-US"/>
          </a:p>
        </p:txBody>
      </p:sp>
    </p:spTree>
    <p:extLst>
      <p:ext uri="{BB962C8B-B14F-4D97-AF65-F5344CB8AC3E}">
        <p14:creationId xmlns:p14="http://schemas.microsoft.com/office/powerpoint/2010/main" val="2946122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24</a:t>
            </a:fld>
            <a:endParaRPr lang="en-US"/>
          </a:p>
        </p:txBody>
      </p:sp>
    </p:spTree>
    <p:extLst>
      <p:ext uri="{BB962C8B-B14F-4D97-AF65-F5344CB8AC3E}">
        <p14:creationId xmlns:p14="http://schemas.microsoft.com/office/powerpoint/2010/main" val="1254013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30</a:t>
            </a:fld>
            <a:endParaRPr lang="en-US"/>
          </a:p>
        </p:txBody>
      </p:sp>
    </p:spTree>
    <p:extLst>
      <p:ext uri="{BB962C8B-B14F-4D97-AF65-F5344CB8AC3E}">
        <p14:creationId xmlns:p14="http://schemas.microsoft.com/office/powerpoint/2010/main" val="383998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a:t>
            </a:fld>
            <a:endParaRPr lang="en-US"/>
          </a:p>
        </p:txBody>
      </p:sp>
    </p:spTree>
    <p:extLst>
      <p:ext uri="{BB962C8B-B14F-4D97-AF65-F5344CB8AC3E}">
        <p14:creationId xmlns:p14="http://schemas.microsoft.com/office/powerpoint/2010/main" val="2133778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31</a:t>
            </a:fld>
            <a:endParaRPr lang="en-US"/>
          </a:p>
        </p:txBody>
      </p:sp>
    </p:spTree>
    <p:extLst>
      <p:ext uri="{BB962C8B-B14F-4D97-AF65-F5344CB8AC3E}">
        <p14:creationId xmlns:p14="http://schemas.microsoft.com/office/powerpoint/2010/main" val="2273256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32</a:t>
            </a:fld>
            <a:endParaRPr lang="en-US"/>
          </a:p>
        </p:txBody>
      </p:sp>
    </p:spTree>
    <p:extLst>
      <p:ext uri="{BB962C8B-B14F-4D97-AF65-F5344CB8AC3E}">
        <p14:creationId xmlns:p14="http://schemas.microsoft.com/office/powerpoint/2010/main" val="606049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33</a:t>
            </a:fld>
            <a:endParaRPr lang="en-US"/>
          </a:p>
        </p:txBody>
      </p:sp>
    </p:spTree>
    <p:extLst>
      <p:ext uri="{BB962C8B-B14F-4D97-AF65-F5344CB8AC3E}">
        <p14:creationId xmlns:p14="http://schemas.microsoft.com/office/powerpoint/2010/main" val="198363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34</a:t>
            </a:fld>
            <a:endParaRPr lang="en-US"/>
          </a:p>
        </p:txBody>
      </p:sp>
    </p:spTree>
    <p:extLst>
      <p:ext uri="{BB962C8B-B14F-4D97-AF65-F5344CB8AC3E}">
        <p14:creationId xmlns:p14="http://schemas.microsoft.com/office/powerpoint/2010/main" val="3025933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35</a:t>
            </a:fld>
            <a:endParaRPr lang="en-US"/>
          </a:p>
        </p:txBody>
      </p:sp>
    </p:spTree>
    <p:extLst>
      <p:ext uri="{BB962C8B-B14F-4D97-AF65-F5344CB8AC3E}">
        <p14:creationId xmlns:p14="http://schemas.microsoft.com/office/powerpoint/2010/main" val="850558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36</a:t>
            </a:fld>
            <a:endParaRPr lang="en-US"/>
          </a:p>
        </p:txBody>
      </p:sp>
    </p:spTree>
    <p:extLst>
      <p:ext uri="{BB962C8B-B14F-4D97-AF65-F5344CB8AC3E}">
        <p14:creationId xmlns:p14="http://schemas.microsoft.com/office/powerpoint/2010/main" val="3448053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37</a:t>
            </a:fld>
            <a:endParaRPr lang="en-US"/>
          </a:p>
        </p:txBody>
      </p:sp>
    </p:spTree>
    <p:extLst>
      <p:ext uri="{BB962C8B-B14F-4D97-AF65-F5344CB8AC3E}">
        <p14:creationId xmlns:p14="http://schemas.microsoft.com/office/powerpoint/2010/main" val="2256905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38</a:t>
            </a:fld>
            <a:endParaRPr lang="en-US"/>
          </a:p>
        </p:txBody>
      </p:sp>
    </p:spTree>
    <p:extLst>
      <p:ext uri="{BB962C8B-B14F-4D97-AF65-F5344CB8AC3E}">
        <p14:creationId xmlns:p14="http://schemas.microsoft.com/office/powerpoint/2010/main" val="2861108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39</a:t>
            </a:fld>
            <a:endParaRPr lang="en-US"/>
          </a:p>
        </p:txBody>
      </p:sp>
    </p:spTree>
    <p:extLst>
      <p:ext uri="{BB962C8B-B14F-4D97-AF65-F5344CB8AC3E}">
        <p14:creationId xmlns:p14="http://schemas.microsoft.com/office/powerpoint/2010/main" val="34713033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42</a:t>
            </a:fld>
            <a:endParaRPr lang="en-US"/>
          </a:p>
        </p:txBody>
      </p:sp>
    </p:spTree>
    <p:extLst>
      <p:ext uri="{BB962C8B-B14F-4D97-AF65-F5344CB8AC3E}">
        <p14:creationId xmlns:p14="http://schemas.microsoft.com/office/powerpoint/2010/main" val="842731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6</a:t>
            </a:fld>
            <a:endParaRPr lang="en-US"/>
          </a:p>
        </p:txBody>
      </p:sp>
    </p:spTree>
    <p:extLst>
      <p:ext uri="{BB962C8B-B14F-4D97-AF65-F5344CB8AC3E}">
        <p14:creationId xmlns:p14="http://schemas.microsoft.com/office/powerpoint/2010/main" val="1781732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43</a:t>
            </a:fld>
            <a:endParaRPr lang="en-US"/>
          </a:p>
        </p:txBody>
      </p:sp>
    </p:spTree>
    <p:extLst>
      <p:ext uri="{BB962C8B-B14F-4D97-AF65-F5344CB8AC3E}">
        <p14:creationId xmlns:p14="http://schemas.microsoft.com/office/powerpoint/2010/main" val="2610921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44</a:t>
            </a:fld>
            <a:endParaRPr lang="en-US"/>
          </a:p>
        </p:txBody>
      </p:sp>
    </p:spTree>
    <p:extLst>
      <p:ext uri="{BB962C8B-B14F-4D97-AF65-F5344CB8AC3E}">
        <p14:creationId xmlns:p14="http://schemas.microsoft.com/office/powerpoint/2010/main" val="2005962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45</a:t>
            </a:fld>
            <a:endParaRPr lang="en-US"/>
          </a:p>
        </p:txBody>
      </p:sp>
    </p:spTree>
    <p:extLst>
      <p:ext uri="{BB962C8B-B14F-4D97-AF65-F5344CB8AC3E}">
        <p14:creationId xmlns:p14="http://schemas.microsoft.com/office/powerpoint/2010/main" val="171151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47</a:t>
            </a:fld>
            <a:endParaRPr lang="en-US"/>
          </a:p>
        </p:txBody>
      </p:sp>
    </p:spTree>
    <p:extLst>
      <p:ext uri="{BB962C8B-B14F-4D97-AF65-F5344CB8AC3E}">
        <p14:creationId xmlns:p14="http://schemas.microsoft.com/office/powerpoint/2010/main" val="2288387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8</a:t>
            </a:fld>
            <a:endParaRPr lang="en-US"/>
          </a:p>
        </p:txBody>
      </p:sp>
    </p:spTree>
    <p:extLst>
      <p:ext uri="{BB962C8B-B14F-4D97-AF65-F5344CB8AC3E}">
        <p14:creationId xmlns:p14="http://schemas.microsoft.com/office/powerpoint/2010/main" val="279081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9</a:t>
            </a:fld>
            <a:endParaRPr lang="en-US"/>
          </a:p>
        </p:txBody>
      </p:sp>
    </p:spTree>
    <p:extLst>
      <p:ext uri="{BB962C8B-B14F-4D97-AF65-F5344CB8AC3E}">
        <p14:creationId xmlns:p14="http://schemas.microsoft.com/office/powerpoint/2010/main" val="1197993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10</a:t>
            </a:fld>
            <a:endParaRPr lang="en-US"/>
          </a:p>
        </p:txBody>
      </p:sp>
    </p:spTree>
    <p:extLst>
      <p:ext uri="{BB962C8B-B14F-4D97-AF65-F5344CB8AC3E}">
        <p14:creationId xmlns:p14="http://schemas.microsoft.com/office/powerpoint/2010/main" val="2423083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11</a:t>
            </a:fld>
            <a:endParaRPr lang="en-US"/>
          </a:p>
        </p:txBody>
      </p:sp>
    </p:spTree>
    <p:extLst>
      <p:ext uri="{BB962C8B-B14F-4D97-AF65-F5344CB8AC3E}">
        <p14:creationId xmlns:p14="http://schemas.microsoft.com/office/powerpoint/2010/main" val="2134215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14</a:t>
            </a:fld>
            <a:endParaRPr lang="en-US"/>
          </a:p>
        </p:txBody>
      </p:sp>
    </p:spTree>
    <p:extLst>
      <p:ext uri="{BB962C8B-B14F-4D97-AF65-F5344CB8AC3E}">
        <p14:creationId xmlns:p14="http://schemas.microsoft.com/office/powerpoint/2010/main" val="1554817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15</a:t>
            </a:fld>
            <a:endParaRPr lang="en-US"/>
          </a:p>
        </p:txBody>
      </p:sp>
    </p:spTree>
    <p:extLst>
      <p:ext uri="{BB962C8B-B14F-4D97-AF65-F5344CB8AC3E}">
        <p14:creationId xmlns:p14="http://schemas.microsoft.com/office/powerpoint/2010/main" val="2586602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23" name="Straight Connector 22"/>
          <p:cNvCxnSpPr>
            <a:cxnSpLocks/>
          </p:cNvCxnSpPr>
          <p:nvPr userDrawn="1"/>
        </p:nvCxnSpPr>
        <p:spPr>
          <a:xfrm flipV="1">
            <a:off x="576573" y="3252524"/>
            <a:ext cx="8719827"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2895600" y="2336373"/>
            <a:ext cx="6400800" cy="369332"/>
          </a:xfrm>
          <a:prstGeom prst="rect">
            <a:avLst/>
          </a:prstGeom>
          <a:noFill/>
        </p:spPr>
        <p:txBody>
          <a:bodyPr wrap="square" rtlCol="0" anchor="ctr">
            <a:spAutoFit/>
          </a:bodyPr>
          <a:lstStyle/>
          <a:p>
            <a:pPr algn="ctr"/>
            <a:endParaRPr lang="en-US" dirty="0"/>
          </a:p>
        </p:txBody>
      </p:sp>
    </p:spTree>
    <p:extLst>
      <p:ext uri="{BB962C8B-B14F-4D97-AF65-F5344CB8AC3E}">
        <p14:creationId xmlns:p14="http://schemas.microsoft.com/office/powerpoint/2010/main" val="69385864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 name="Text Placeholder 2"/>
          <p:cNvSpPr>
            <a:spLocks noGrp="1"/>
          </p:cNvSpPr>
          <p:nvPr>
            <p:ph idx="1"/>
          </p:nvPr>
        </p:nvSpPr>
        <p:spPr>
          <a:xfrm>
            <a:off x="1097280" y="1845734"/>
            <a:ext cx="10058400" cy="4023360"/>
          </a:xfrm>
          <a:prstGeom prst="rect">
            <a:avLst/>
          </a:prstGeom>
        </p:spPr>
        <p:txBody>
          <a:bodyPr vert="horz" lIns="0" tIns="45720" rIns="0" bIns="45720" rtlCol="0">
            <a:normAutofit/>
          </a:bodyPr>
          <a:lstStyle>
            <a:lvl1pPr>
              <a:defRPr sz="1400">
                <a:latin typeface="Times New Roman" panose="02020603050405020304" pitchFamily="18" charset="0"/>
                <a:cs typeface="Times New Roman" panose="02020603050405020304" pitchFamily="18" charset="0"/>
              </a:defRPr>
            </a:lvl1pPr>
            <a:lvl2pPr>
              <a:defRPr sz="1400">
                <a:latin typeface="Times New Roman" panose="02020603050405020304" pitchFamily="18" charset="0"/>
                <a:cs typeface="Times New Roman" panose="02020603050405020304" pitchFamily="18" charset="0"/>
              </a:defRPr>
            </a:lvl2pPr>
            <a:lvl3pPr>
              <a:defRPr sz="1400">
                <a:latin typeface="Times New Roman" panose="02020603050405020304" pitchFamily="18" charset="0"/>
                <a:cs typeface="Times New Roman" panose="02020603050405020304" pitchFamily="18" charset="0"/>
              </a:defRPr>
            </a:lvl3pPr>
            <a:lvl4pPr>
              <a:defRPr sz="14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endParaRPr lang="en-US" dirty="0"/>
          </a:p>
        </p:txBody>
      </p:sp>
    </p:spTree>
    <p:extLst>
      <p:ext uri="{BB962C8B-B14F-4D97-AF65-F5344CB8AC3E}">
        <p14:creationId xmlns:p14="http://schemas.microsoft.com/office/powerpoint/2010/main" val="41619840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general">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57881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general">
    <p:spTree>
      <p:nvGrpSpPr>
        <p:cNvPr id="1" name=""/>
        <p:cNvGrpSpPr/>
        <p:nvPr/>
      </p:nvGrpSpPr>
      <p:grpSpPr>
        <a:xfrm>
          <a:off x="0" y="0"/>
          <a:ext cx="0" cy="0"/>
          <a:chOff x="0" y="0"/>
          <a:chExt cx="0" cy="0"/>
        </a:xfrm>
      </p:grpSpPr>
      <p:sp>
        <p:nvSpPr>
          <p:cNvPr id="2" name="Footer Placeholder 4"/>
          <p:cNvSpPr txBox="1">
            <a:spLocks/>
          </p:cNvSpPr>
          <p:nvPr userDrawn="1"/>
        </p:nvSpPr>
        <p:spPr>
          <a:xfrm>
            <a:off x="2251882" y="6506128"/>
            <a:ext cx="6587318"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latin typeface="Times New Roman" panose="02020603050405020304" pitchFamily="18" charset="0"/>
                <a:cs typeface="Times New Roman" panose="02020603050405020304" pitchFamily="18" charset="0"/>
              </a:rPr>
              <a:t>WTP for water quality, location information, and the rural-urban divide</a:t>
            </a:r>
          </a:p>
        </p:txBody>
      </p:sp>
    </p:spTree>
    <p:extLst>
      <p:ext uri="{BB962C8B-B14F-4D97-AF65-F5344CB8AC3E}">
        <p14:creationId xmlns:p14="http://schemas.microsoft.com/office/powerpoint/2010/main" val="62138955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Rectangle 32"/>
          <p:cNvSpPr/>
          <p:nvPr userDrawn="1"/>
        </p:nvSpPr>
        <p:spPr>
          <a:xfrm>
            <a:off x="0" y="6453218"/>
            <a:ext cx="12192000" cy="418034"/>
          </a:xfrm>
          <a:prstGeom prst="rect">
            <a:avLst/>
          </a:prstGeom>
          <a:gradFill>
            <a:gsLst>
              <a:gs pos="100000">
                <a:schemeClr val="bg2">
                  <a:lumMod val="50000"/>
                  <a:shade val="67500"/>
                  <a:satMod val="115000"/>
                </a:schemeClr>
              </a:gs>
              <a:gs pos="100000">
                <a:schemeClr val="bg2">
                  <a:lumMod val="50000"/>
                  <a:shade val="100000"/>
                  <a:satMod val="1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oter Placeholder 4"/>
          <p:cNvSpPr txBox="1">
            <a:spLocks/>
          </p:cNvSpPr>
          <p:nvPr userDrawn="1"/>
        </p:nvSpPr>
        <p:spPr>
          <a:xfrm>
            <a:off x="7906894" y="6514937"/>
            <a:ext cx="4285106" cy="29459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1800" dirty="0">
              <a:solidFill>
                <a:schemeClr val="bg1"/>
              </a:solidFill>
              <a:latin typeface="Calibri" panose="020F0502020204030204" pitchFamily="34" charset="0"/>
              <a:cs typeface="Calibri" panose="020F0502020204030204" pitchFamily="34" charset="0"/>
            </a:endParaRPr>
          </a:p>
        </p:txBody>
      </p:sp>
      <p:sp>
        <p:nvSpPr>
          <p:cNvPr id="49" name="Footer Placeholder 4"/>
          <p:cNvSpPr txBox="1">
            <a:spLocks/>
          </p:cNvSpPr>
          <p:nvPr userDrawn="1"/>
        </p:nvSpPr>
        <p:spPr>
          <a:xfrm>
            <a:off x="62779" y="6514936"/>
            <a:ext cx="3287249" cy="29459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0" dirty="0">
                <a:solidFill>
                  <a:schemeClr val="bg1"/>
                </a:solidFill>
                <a:latin typeface="Calibri" panose="020F0502020204030204" pitchFamily="34" charset="0"/>
                <a:cs typeface="Calibri" panose="020F0502020204030204" pitchFamily="34" charset="0"/>
              </a:rPr>
              <a:t>Lecture 3: Market Failures, redux</a:t>
            </a:r>
          </a:p>
        </p:txBody>
      </p:sp>
      <p:sp>
        <p:nvSpPr>
          <p:cNvPr id="6" name="Footer Placeholder 4"/>
          <p:cNvSpPr txBox="1">
            <a:spLocks/>
          </p:cNvSpPr>
          <p:nvPr userDrawn="1"/>
        </p:nvSpPr>
        <p:spPr>
          <a:xfrm>
            <a:off x="2936995" y="6490212"/>
            <a:ext cx="6318010"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aseline="0" dirty="0">
              <a:solidFill>
                <a:schemeClr val="bg1"/>
              </a:solidFill>
              <a:latin typeface="+mn-lt"/>
              <a:cs typeface="Times New Roman" panose="02020603050405020304" pitchFamily="18" charset="0"/>
            </a:endParaRPr>
          </a:p>
        </p:txBody>
      </p:sp>
    </p:spTree>
    <p:extLst>
      <p:ext uri="{BB962C8B-B14F-4D97-AF65-F5344CB8AC3E}">
        <p14:creationId xmlns:p14="http://schemas.microsoft.com/office/powerpoint/2010/main" val="2101269002"/>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75" r:id="rId3"/>
    <p:sldLayoutId id="2147483676" r:id="rId4"/>
  </p:sldLayoutIdLst>
  <p:hf hdr="0" ftr="0"/>
  <p:txStyles>
    <p:title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7.jpeg"/><Relationship Id="rId5" Type="http://schemas.openxmlformats.org/officeDocument/2006/relationships/hyperlink" Target="https://www.history.com/topics/great-depression/dust-bowl#&amp;gid=ci023c13a630002602&amp;pid=2_nypl_5164615_dust_bowl_arthur_rothstein" TargetMode="Externa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hyperlink" Target="https://www.rebeccataylor.site/home"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hyperlink" Target="https://www.rebeccataylor.site/home"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hyperlink" Target="https://www.rebeccataylor.site/home"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hyperlink" Target="https://www.rebeccataylor.site/home"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hyperlink" Target="https://www.rebeccataylor.site/home"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hyperlink" Target="https://www.rebeccataylor.site/hom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9.png"/><Relationship Id="rId4" Type="http://schemas.openxmlformats.org/officeDocument/2006/relationships/hyperlink" Target="https://www.rebeccataylor.site/home"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5.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rebeccataylor.site/home"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10.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15.png"/><Relationship Id="rId4" Type="http://schemas.openxmlformats.org/officeDocument/2006/relationships/hyperlink" Target="https://faculty.haas.berkeley.edu/ldavis/"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hyperlink" Target="https://faculty.haas.berkeley.edu/ldavis/"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faculty.haas.berkeley.edu/ldavi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faculty.haas.berkeley.edu/ldavi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faculty.haas.berkeley.edu/ldavi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hyperlink" Target="http://edrub.in/Papers/draft-plant-locations.pdf"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hyperlink" Target="http://edrub.in/Papers/draft-plant-locations.pdf"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hyperlink" Target="http://edrub.in/Papers/draft-plant-locations.pdf"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hyperlink" Target="http://edrub.in/Papers/draft-plant-locations.pdf"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hyperlink" Target="http://edrub.in/Papers/draft-plant-locations.pdf" TargetMode="Externa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edrub.in/Papers/draft-plant-locations.pdf"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20.png"/><Relationship Id="rId4" Type="http://schemas.openxmlformats.org/officeDocument/2006/relationships/hyperlink" Target="http://edrub.in/Papers/draft-plant-locations.pdf"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jpeg"/></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nber.org/system/files/working_papers/w25401/w25401.pdf"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hyperlink" Target="https://www.nber.org/system/files/working_papers/w25401/w25401.pdf" TargetMode="Externa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hyperlink" Target="https://www.nber.org/system/files/working_papers/w25401/w25401.pdf" TargetMode="Externa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hyperlink" Target="https://www.nber.org/system/files/working_papers/w25401/w25401.pdf" TargetMode="Externa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hyperlink" Target="https://www.nber.org/system/files/working_papers/w25401/w25401.pdf"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hyperlink" Target="https://www.nber.org/system/files/working_papers/w25401/w25401.pd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2.xml"/><Relationship Id="rId7"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80.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s://www.history.com/news/epa-earth-day-cleveland-cuyahoga-river-fire-clean-water-act"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hyperlink" Target="https://www.blind-magazine.com/stories/shisei-kuwabara-minamata-disease-and-the-poisoning-of-a-tow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4632" y="4471423"/>
            <a:ext cx="6709303" cy="1292662"/>
          </a:xfrm>
          <a:prstGeom prst="rect">
            <a:avLst/>
          </a:prstGeom>
          <a:noFill/>
        </p:spPr>
        <p:txBody>
          <a:bodyPr wrap="square" rtlCol="0">
            <a:spAutoFit/>
          </a:bodyPr>
          <a:lstStyle/>
          <a:p>
            <a:r>
              <a:rPr lang="en-US" sz="2600" dirty="0">
                <a:latin typeface="+mj-lt"/>
                <a:cs typeface="Calibri Light" panose="020F0302020204030204" pitchFamily="34" charset="0"/>
              </a:rPr>
              <a:t>Prof. Theising</a:t>
            </a:r>
          </a:p>
          <a:p>
            <a:r>
              <a:rPr lang="en-US" sz="2600" dirty="0">
                <a:latin typeface="+mj-lt"/>
                <a:cs typeface="Calibri Light" panose="020F0302020204030204" pitchFamily="34" charset="0"/>
              </a:rPr>
              <a:t>Environmental Economics</a:t>
            </a:r>
            <a:br>
              <a:rPr lang="en-US" sz="2600" dirty="0">
                <a:latin typeface="+mj-lt"/>
                <a:cs typeface="Calibri Light" panose="020F0302020204030204" pitchFamily="34" charset="0"/>
              </a:rPr>
            </a:br>
            <a:r>
              <a:rPr lang="en-US" sz="2600" dirty="0">
                <a:latin typeface="+mj-lt"/>
                <a:cs typeface="Calibri Light" panose="020F0302020204030204" pitchFamily="34" charset="0"/>
              </a:rPr>
              <a:t>Econ 4075</a:t>
            </a:r>
          </a:p>
        </p:txBody>
      </p:sp>
      <p:sp>
        <p:nvSpPr>
          <p:cNvPr id="7" name="Title 1"/>
          <p:cNvSpPr txBox="1">
            <a:spLocks/>
          </p:cNvSpPr>
          <p:nvPr/>
        </p:nvSpPr>
        <p:spPr>
          <a:xfrm>
            <a:off x="584632" y="2603768"/>
            <a:ext cx="11022736" cy="707886"/>
          </a:xfrm>
          <a:prstGeom prst="rect">
            <a:avLst/>
          </a:prstGeom>
        </p:spPr>
        <p:txBody>
          <a:bodyPr anchor="ct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2800" dirty="0">
                <a:solidFill>
                  <a:schemeClr val="tx1"/>
                </a:solidFill>
                <a:latin typeface="+mj-lt"/>
                <a:cs typeface="Calibri Light" panose="020F0302020204030204" pitchFamily="34" charset="0"/>
              </a:rPr>
              <a:t>Lecture 3: Market Failures: Examples and in Practice</a:t>
            </a:r>
          </a:p>
        </p:txBody>
      </p:sp>
    </p:spTree>
    <p:extLst>
      <p:ext uri="{BB962C8B-B14F-4D97-AF65-F5344CB8AC3E}">
        <p14:creationId xmlns:p14="http://schemas.microsoft.com/office/powerpoint/2010/main" val="276847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1669631" y="114859"/>
            <a:ext cx="9024886" cy="1257880"/>
          </a:xfrm>
          <a:prstGeom prst="rect">
            <a:avLst/>
          </a:prstGeom>
        </p:spPr>
        <p:txBody>
          <a:bodyPr vert="horz" lIns="91440" tIns="45720" rIns="91440" bIns="45720" rtlCol="0" anchor="b">
            <a:normAutofit fontScale="55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6500" dirty="0">
                <a:solidFill>
                  <a:schemeClr val="tx1"/>
                </a:solidFill>
                <a:latin typeface="+mj-lt"/>
              </a:rPr>
              <a:t>The Dust Bowl</a:t>
            </a:r>
          </a:p>
          <a:p>
            <a:pPr algn="ctr"/>
            <a:endParaRPr lang="en-US" sz="4000" dirty="0">
              <a:solidFill>
                <a:schemeClr val="tx1"/>
              </a:solidFill>
              <a:latin typeface="+mj-lt"/>
            </a:endParaRPr>
          </a:p>
          <a:p>
            <a:pPr algn="ctr"/>
            <a:r>
              <a:rPr lang="en-US" sz="4000" i="1" dirty="0">
                <a:solidFill>
                  <a:schemeClr val="tx1"/>
                </a:solidFill>
                <a:latin typeface="+mj-lt"/>
              </a:rPr>
              <a:t>As one “black blizzard” hit after another, harmful dust particles accumulated in people’s lungs, causing hundreds of deaths and sickening thousands.</a:t>
            </a:r>
          </a:p>
        </p:txBody>
      </p:sp>
      <p:pic>
        <p:nvPicPr>
          <p:cNvPr id="1026" name="Picture 2" descr="A dust storm approaches Stratford, Texas in April, 1935. (Credt: NOAA/MCT/MCT/Getty Images)">
            <a:extLst>
              <a:ext uri="{FF2B5EF4-FFF2-40B4-BE49-F238E27FC236}">
                <a16:creationId xmlns:a16="http://schemas.microsoft.com/office/drawing/2014/main" id="{AD02EA81-8198-4981-8E61-81428EF45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972" y="1581460"/>
            <a:ext cx="7885125" cy="44222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954D65-1AE2-44B6-B1D6-F06F4EADCA6E}"/>
              </a:ext>
            </a:extLst>
          </p:cNvPr>
          <p:cNvSpPr txBox="1"/>
          <p:nvPr/>
        </p:nvSpPr>
        <p:spPr>
          <a:xfrm>
            <a:off x="9932453" y="6033052"/>
            <a:ext cx="2097156" cy="379824"/>
          </a:xfrm>
          <a:prstGeom prst="rect">
            <a:avLst/>
          </a:prstGeom>
          <a:noFill/>
        </p:spPr>
        <p:txBody>
          <a:bodyPr wrap="square" rtlCol="0">
            <a:spAutoFit/>
          </a:bodyPr>
          <a:lstStyle/>
          <a:p>
            <a:r>
              <a:rPr lang="en-US" i="1" dirty="0"/>
              <a:t>Source: </a:t>
            </a:r>
            <a:r>
              <a:rPr lang="en-US" i="1" dirty="0">
                <a:hlinkClick r:id="rId5"/>
              </a:rPr>
              <a:t>history.com</a:t>
            </a:r>
            <a:endParaRPr lang="en-US" i="1" dirty="0"/>
          </a:p>
        </p:txBody>
      </p:sp>
      <p:pic>
        <p:nvPicPr>
          <p:cNvPr id="1030" name="Picture 6">
            <a:extLst>
              <a:ext uri="{FF2B5EF4-FFF2-40B4-BE49-F238E27FC236}">
                <a16:creationId xmlns:a16="http://schemas.microsoft.com/office/drawing/2014/main" id="{0D6E4A88-06B3-4D12-8221-F20BDB6E2D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8862" y="1581461"/>
            <a:ext cx="3531652" cy="442224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7133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1497483" y="323581"/>
            <a:ext cx="9024886" cy="125788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Groundwater aquifers: from the Ogallala to California to the DC suburbs… (</a:t>
            </a:r>
            <a:r>
              <a:rPr lang="en-US" sz="3400" i="1" dirty="0">
                <a:solidFill>
                  <a:schemeClr val="tx1"/>
                </a:solidFill>
                <a:latin typeface="+mj-lt"/>
              </a:rPr>
              <a:t>NYT</a:t>
            </a:r>
            <a:r>
              <a:rPr lang="en-US" sz="3400" dirty="0">
                <a:solidFill>
                  <a:schemeClr val="tx1"/>
                </a:solidFill>
                <a:latin typeface="+mj-lt"/>
              </a:rPr>
              <a:t>, 8/28/2023)</a:t>
            </a:r>
          </a:p>
        </p:txBody>
      </p:sp>
      <p:pic>
        <p:nvPicPr>
          <p:cNvPr id="4" name="Picture 3">
            <a:extLst>
              <a:ext uri="{FF2B5EF4-FFF2-40B4-BE49-F238E27FC236}">
                <a16:creationId xmlns:a16="http://schemas.microsoft.com/office/drawing/2014/main" id="{CAED9A55-7E9E-321C-A8EF-19B3B99A4F0A}"/>
              </a:ext>
            </a:extLst>
          </p:cNvPr>
          <p:cNvPicPr>
            <a:picLocks noChangeAspect="1"/>
          </p:cNvPicPr>
          <p:nvPr/>
        </p:nvPicPr>
        <p:blipFill>
          <a:blip r:embed="rId4"/>
          <a:stretch>
            <a:fillRect/>
          </a:stretch>
        </p:blipFill>
        <p:spPr>
          <a:xfrm>
            <a:off x="1406070" y="1581461"/>
            <a:ext cx="9207712" cy="4770086"/>
          </a:xfrm>
          <a:prstGeom prst="rect">
            <a:avLst/>
          </a:prstGeom>
        </p:spPr>
      </p:pic>
    </p:spTree>
    <p:custDataLst>
      <p:tags r:id="rId1"/>
    </p:custDataLst>
    <p:extLst>
      <p:ext uri="{BB962C8B-B14F-4D97-AF65-F5344CB8AC3E}">
        <p14:creationId xmlns:p14="http://schemas.microsoft.com/office/powerpoint/2010/main" val="2099477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69490A-1AE9-5000-2679-709057EAE16A}"/>
              </a:ext>
            </a:extLst>
          </p:cNvPr>
          <p:cNvSpPr>
            <a:spLocks noGrp="1"/>
          </p:cNvSpPr>
          <p:nvPr>
            <p:ph idx="1"/>
          </p:nvPr>
        </p:nvSpPr>
        <p:spPr>
          <a:xfrm>
            <a:off x="1066800" y="2074334"/>
            <a:ext cx="10058400" cy="4023360"/>
          </a:xfrm>
        </p:spPr>
        <p:txBody>
          <a:bodyPr>
            <a:normAutofit/>
          </a:bodyPr>
          <a:lstStyle/>
          <a:p>
            <a:r>
              <a:rPr lang="en-US" sz="2400" dirty="0"/>
              <a:t> In the presence of public goods or positive/negative externalities, action is needed if the goal is to increase social welfare… but what?</a:t>
            </a:r>
          </a:p>
          <a:p>
            <a:endParaRPr lang="en-US" sz="2400" dirty="0"/>
          </a:p>
          <a:p>
            <a:r>
              <a:rPr lang="en-US" sz="2400" dirty="0"/>
              <a:t> Much of this course focuses on how governments should form policy in the presence of externalities.</a:t>
            </a:r>
          </a:p>
          <a:p>
            <a:endParaRPr lang="en-US" sz="2400" dirty="0"/>
          </a:p>
          <a:p>
            <a:r>
              <a:rPr lang="en-US" sz="2400" dirty="0"/>
              <a:t> We’ll come back to policy in Module 4 of this course, but let’s preview some real-world examples of an attempts to deal with externalities.</a:t>
            </a:r>
          </a:p>
        </p:txBody>
      </p:sp>
      <p:sp>
        <p:nvSpPr>
          <p:cNvPr id="3" name="Title 2">
            <a:extLst>
              <a:ext uri="{FF2B5EF4-FFF2-40B4-BE49-F238E27FC236}">
                <a16:creationId xmlns:a16="http://schemas.microsoft.com/office/drawing/2014/main" id="{A9C73EA6-6F9F-37E0-9442-31CFC07A9914}"/>
              </a:ext>
            </a:extLst>
          </p:cNvPr>
          <p:cNvSpPr>
            <a:spLocks noGrp="1"/>
          </p:cNvSpPr>
          <p:nvPr>
            <p:ph type="title"/>
          </p:nvPr>
        </p:nvSpPr>
        <p:spPr>
          <a:xfrm>
            <a:off x="1097280" y="548640"/>
            <a:ext cx="10058400" cy="1188720"/>
          </a:xfrm>
        </p:spPr>
        <p:txBody>
          <a:bodyPr>
            <a:normAutofit/>
          </a:bodyPr>
          <a:lstStyle/>
          <a:p>
            <a:pPr algn="ctr"/>
            <a:r>
              <a:rPr lang="en-US" sz="3600" dirty="0">
                <a:latin typeface="+mj-lt"/>
              </a:rPr>
              <a:t>So what to do about market failures?</a:t>
            </a:r>
          </a:p>
        </p:txBody>
      </p:sp>
    </p:spTree>
    <p:extLst>
      <p:ext uri="{BB962C8B-B14F-4D97-AF65-F5344CB8AC3E}">
        <p14:creationId xmlns:p14="http://schemas.microsoft.com/office/powerpoint/2010/main" val="4185906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1F39F6-C4A5-8FA4-9C49-CC12541CC575}"/>
              </a:ext>
            </a:extLst>
          </p:cNvPr>
          <p:cNvSpPr>
            <a:spLocks noGrp="1"/>
          </p:cNvSpPr>
          <p:nvPr>
            <p:ph type="title"/>
          </p:nvPr>
        </p:nvSpPr>
        <p:spPr>
          <a:xfrm>
            <a:off x="1066800" y="1978243"/>
            <a:ext cx="10058400" cy="1450757"/>
          </a:xfrm>
        </p:spPr>
        <p:txBody>
          <a:bodyPr>
            <a:normAutofit/>
          </a:bodyPr>
          <a:lstStyle/>
          <a:p>
            <a:r>
              <a:rPr lang="en-US" sz="2800" dirty="0"/>
              <a:t>Good intentions, but </a:t>
            </a:r>
            <a:r>
              <a:rPr lang="en-US" sz="2800" i="1" dirty="0"/>
              <a:t>unintended consequences</a:t>
            </a:r>
            <a:r>
              <a:rPr lang="en-US" sz="2800" dirty="0"/>
              <a:t>: examples from economic research illustrating that incentives matter when designing a response to environmental market failures.</a:t>
            </a:r>
          </a:p>
        </p:txBody>
      </p:sp>
    </p:spTree>
    <p:extLst>
      <p:ext uri="{BB962C8B-B14F-4D97-AF65-F5344CB8AC3E}">
        <p14:creationId xmlns:p14="http://schemas.microsoft.com/office/powerpoint/2010/main" val="1871743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0387" y="1601340"/>
            <a:ext cx="11251226" cy="4462760"/>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latin typeface="+mj-lt"/>
              <a:cs typeface="Times New Roman" panose="02020603050405020304" pitchFamily="18" charset="0"/>
            </a:endParaRPr>
          </a:p>
          <a:p>
            <a:pPr lvl="1"/>
            <a:r>
              <a:rPr lang="en-US" sz="2400" b="1" dirty="0"/>
              <a:t>Abstract: </a:t>
            </a:r>
            <a:r>
              <a:rPr lang="en-US" sz="2400" dirty="0"/>
              <a:t>Leakage occurs when partial regulation of consumer products results in increased consumption of these products in unregulated domains. This article quantifies plastic leakage from the banning of plastic carryout bags. Using quasi-random policy variation in California, I find the elimination of 40 million pounds of plastic carryout bags is offset by a 12-million-pound increase in trash bag purchases—with small, medium, and tall trash bag sales increasing by 120%, 64%, and 6%, respectively. The results further reveal 12–22% of plastic carryout bags were reused as trash bags pre-regulation and show bag bans shift consumers towards fewer but heavier bags. With a substantial proportion of carryout bags already reused in a way that avoided the manufacture and purchase of another plastic bag, policy evaluations that ignore leakage effects overstate the regulation’s welfare gains.</a:t>
            </a:r>
            <a:endParaRPr lang="en-US" sz="2400" b="1" dirty="0">
              <a:latin typeface="+mj-lt"/>
              <a:cs typeface="Calibri Light" panose="020F0302020204030204" pitchFamily="34" charset="0"/>
            </a:endParaRPr>
          </a:p>
        </p:txBody>
      </p:sp>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Bag Leakage: The Effect of Disposable Carryout Bag</a:t>
            </a:r>
          </a:p>
          <a:p>
            <a:pPr algn="ctr"/>
            <a:r>
              <a:rPr lang="en-US" sz="4000" dirty="0">
                <a:solidFill>
                  <a:schemeClr val="tx1"/>
                </a:solidFill>
                <a:latin typeface="+mj-lt"/>
              </a:rPr>
              <a:t>Regulations on Unregulated Bags</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Rebecca Taylor</a:t>
            </a:r>
            <a:endParaRPr lang="en-US" sz="4000" dirty="0">
              <a:solidFill>
                <a:schemeClr val="tx1"/>
              </a:solidFill>
              <a:latin typeface="+mj-lt"/>
            </a:endParaRPr>
          </a:p>
        </p:txBody>
      </p:sp>
    </p:spTree>
    <p:custDataLst>
      <p:tags r:id="rId1"/>
    </p:custDataLst>
    <p:extLst>
      <p:ext uri="{BB962C8B-B14F-4D97-AF65-F5344CB8AC3E}">
        <p14:creationId xmlns:p14="http://schemas.microsoft.com/office/powerpoint/2010/main" val="3688818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6461" y="1874096"/>
            <a:ext cx="11251226" cy="4462760"/>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latin typeface="+mj-lt"/>
              <a:cs typeface="Times New Roman" panose="02020603050405020304" pitchFamily="18" charset="0"/>
            </a:endParaRPr>
          </a:p>
          <a:p>
            <a:pPr lvl="1"/>
            <a:r>
              <a:rPr lang="en-US" sz="2400" b="1" dirty="0"/>
              <a:t>Abstract: </a:t>
            </a:r>
            <a:r>
              <a:rPr lang="en-US" sz="2400" dirty="0">
                <a:solidFill>
                  <a:srgbClr val="FF0000"/>
                </a:solidFill>
              </a:rPr>
              <a:t>Leakage</a:t>
            </a:r>
            <a:r>
              <a:rPr lang="en-US" sz="2400" dirty="0"/>
              <a:t> occurs when partial regulation of consumer products results in increased consumption of these products in unregulated domains. </a:t>
            </a:r>
            <a:r>
              <a:rPr lang="en-US" sz="2400" dirty="0">
                <a:solidFill>
                  <a:schemeClr val="bg1">
                    <a:lumMod val="85000"/>
                  </a:schemeClr>
                </a:solidFill>
              </a:rPr>
              <a:t>This article quantifies plastic leakage from the banning of plastic carryout bags. Using quasi-random policy variation in California, I find the elimination of 40 million pounds of plastic carryout bags is offset by a 12-million-pound increase in trash bag purchases—with small, medium, and tall trash bag sales increasing by 120%, 64%, and 6%, respectively. The results further reveal 12–22% of plastic carryout bags were reused as trash bags pre-regulation and show bag bans shift consumers towards fewer but heavier bags. With a substantial proportion of carryout bags already reused in a way that avoided the manufacture and purchase of another plastic bag, policy evaluations that ignore leakage effects overstate the regulation’s welfare gains.</a:t>
            </a:r>
            <a:endParaRPr lang="en-US" sz="2400" b="1" dirty="0">
              <a:solidFill>
                <a:schemeClr val="bg1">
                  <a:lumMod val="85000"/>
                </a:schemeClr>
              </a:solidFill>
              <a:latin typeface="+mj-lt"/>
              <a:cs typeface="Calibri Light" panose="020F0302020204030204" pitchFamily="34" charset="0"/>
            </a:endParaRPr>
          </a:p>
        </p:txBody>
      </p:sp>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Bag Leakage: The Effect of Disposable Carryout Bag</a:t>
            </a:r>
          </a:p>
          <a:p>
            <a:pPr algn="ctr"/>
            <a:r>
              <a:rPr lang="en-US" sz="4000" dirty="0">
                <a:solidFill>
                  <a:schemeClr val="tx1"/>
                </a:solidFill>
                <a:latin typeface="+mj-lt"/>
              </a:rPr>
              <a:t>Regulations on Unregulated Bags</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Rebecca Taylor</a:t>
            </a:r>
            <a:endParaRPr lang="en-US" sz="4000" dirty="0">
              <a:solidFill>
                <a:schemeClr val="tx1"/>
              </a:solidFill>
              <a:latin typeface="+mj-lt"/>
            </a:endParaRPr>
          </a:p>
        </p:txBody>
      </p:sp>
    </p:spTree>
    <p:custDataLst>
      <p:tags r:id="rId1"/>
    </p:custDataLst>
    <p:extLst>
      <p:ext uri="{BB962C8B-B14F-4D97-AF65-F5344CB8AC3E}">
        <p14:creationId xmlns:p14="http://schemas.microsoft.com/office/powerpoint/2010/main" val="3198281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6461" y="1874096"/>
            <a:ext cx="11251226" cy="4462760"/>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latin typeface="+mj-lt"/>
              <a:cs typeface="Times New Roman" panose="02020603050405020304" pitchFamily="18" charset="0"/>
            </a:endParaRPr>
          </a:p>
          <a:p>
            <a:pPr lvl="1"/>
            <a:r>
              <a:rPr lang="en-US" sz="2400" b="1" dirty="0">
                <a:solidFill>
                  <a:srgbClr val="DDDDDD"/>
                </a:solidFill>
              </a:rPr>
              <a:t>Abstract: </a:t>
            </a:r>
            <a:r>
              <a:rPr lang="en-US" sz="2400" dirty="0">
                <a:solidFill>
                  <a:srgbClr val="DDDDDD"/>
                </a:solidFill>
              </a:rPr>
              <a:t>Leakage occurs when partial regulation of consumer products results in increased consumption of these products in unregulated domains. This article quantifies plastic leakage from the banning of plastic carryout bags. </a:t>
            </a:r>
            <a:r>
              <a:rPr lang="en-US" sz="2400" dirty="0"/>
              <a:t>Using quasi-random policy variation in California</a:t>
            </a:r>
            <a:r>
              <a:rPr lang="en-US" sz="2400" dirty="0">
                <a:solidFill>
                  <a:srgbClr val="DDDDDD"/>
                </a:solidFill>
              </a:rPr>
              <a:t>, I find the elimination of 40 million pounds of plastic carryout bags is offset by a 12-million-pound increase in trash bag purchases—with small, medium, and tall trash bag sales increasing by 120%, 64%, and 6%, respectively. The results further reveal 12–22% of plastic carryout bags were reused as trash bags pre-regulation and show bag bans shift consumers towards fewer but heavier bags. With a substantial proportion of carryout bags already reused in a way that avoided the manufacture and purchase of another plastic bag, policy evaluations that ignore leakage effects overstate the regulation’s welfare gains.</a:t>
            </a:r>
            <a:endParaRPr lang="en-US" sz="2400" b="1" dirty="0">
              <a:solidFill>
                <a:srgbClr val="DDDDDD"/>
              </a:solidFill>
              <a:latin typeface="+mj-lt"/>
              <a:cs typeface="Calibri Light" panose="020F0302020204030204" pitchFamily="34" charset="0"/>
            </a:endParaRPr>
          </a:p>
        </p:txBody>
      </p:sp>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Bag Leakage: The Effect of Disposable Carryout Bag</a:t>
            </a:r>
          </a:p>
          <a:p>
            <a:pPr algn="ctr"/>
            <a:r>
              <a:rPr lang="en-US" sz="4000" dirty="0">
                <a:solidFill>
                  <a:schemeClr val="tx1"/>
                </a:solidFill>
                <a:latin typeface="+mj-lt"/>
              </a:rPr>
              <a:t>Regulations on Unregulated Bags</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Rebecca Taylor</a:t>
            </a:r>
            <a:endParaRPr lang="en-US" sz="4000" dirty="0">
              <a:solidFill>
                <a:schemeClr val="tx1"/>
              </a:solidFill>
              <a:latin typeface="+mj-lt"/>
            </a:endParaRPr>
          </a:p>
        </p:txBody>
      </p:sp>
    </p:spTree>
    <p:custDataLst>
      <p:tags r:id="rId1"/>
    </p:custDataLst>
    <p:extLst>
      <p:ext uri="{BB962C8B-B14F-4D97-AF65-F5344CB8AC3E}">
        <p14:creationId xmlns:p14="http://schemas.microsoft.com/office/powerpoint/2010/main" val="2956025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6461" y="1874096"/>
            <a:ext cx="11251226" cy="4462760"/>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latin typeface="+mj-lt"/>
              <a:cs typeface="Times New Roman" panose="02020603050405020304" pitchFamily="18" charset="0"/>
            </a:endParaRPr>
          </a:p>
          <a:p>
            <a:pPr lvl="1"/>
            <a:r>
              <a:rPr lang="en-US" sz="2400" b="1" dirty="0">
                <a:solidFill>
                  <a:srgbClr val="DDDDDD"/>
                </a:solidFill>
              </a:rPr>
              <a:t>Abstract: </a:t>
            </a:r>
            <a:r>
              <a:rPr lang="en-US" sz="2400" dirty="0">
                <a:solidFill>
                  <a:srgbClr val="DDDDDD"/>
                </a:solidFill>
              </a:rPr>
              <a:t>Leakage occurs when partial regulation of consumer products results in increased consumption of these products in unregulated domains. This article quantifies plastic leakage from the banning of plastic carryout bags. </a:t>
            </a:r>
            <a:r>
              <a:rPr lang="en-US" sz="2400" dirty="0">
                <a:solidFill>
                  <a:schemeClr val="bg1">
                    <a:lumMod val="85000"/>
                  </a:schemeClr>
                </a:solidFill>
              </a:rPr>
              <a:t>Using quasi-random policy variation in California, I find </a:t>
            </a:r>
            <a:r>
              <a:rPr lang="en-US" sz="2400" dirty="0"/>
              <a:t>the elimination of 40 million pounds of plastic carryout bags is offset by a 12-million-pound increase in trash bag purchases—with small, medium, and tall trash bag sales increasing by 120%, 64%, and 6%, respectively. </a:t>
            </a:r>
            <a:r>
              <a:rPr lang="en-US" sz="2400" dirty="0">
                <a:solidFill>
                  <a:srgbClr val="DDDDDD"/>
                </a:solidFill>
              </a:rPr>
              <a:t>The results further reveal 12–22% of plastic carryout bags were reused as trash bags pre-regulation and show bag bans shift consumers towards fewer but heavier bags. With a substantial proportion of carryout bags already reused in a way that avoided the manufacture and purchase of another plastic bag, policy evaluations that ignore leakage effects overstate the regulation’s welfare gains.</a:t>
            </a:r>
            <a:endParaRPr lang="en-US" sz="2400" b="1" dirty="0">
              <a:solidFill>
                <a:srgbClr val="DDDDDD"/>
              </a:solidFill>
              <a:latin typeface="+mj-lt"/>
              <a:cs typeface="Calibri Light" panose="020F0302020204030204" pitchFamily="34" charset="0"/>
            </a:endParaRPr>
          </a:p>
        </p:txBody>
      </p:sp>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Bag Leakage: The Effect of Disposable Carryout Bag</a:t>
            </a:r>
          </a:p>
          <a:p>
            <a:pPr algn="ctr"/>
            <a:r>
              <a:rPr lang="en-US" sz="4000" dirty="0">
                <a:solidFill>
                  <a:schemeClr val="tx1"/>
                </a:solidFill>
                <a:latin typeface="+mj-lt"/>
              </a:rPr>
              <a:t>Regulations on Unregulated Bags</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Rebecca Taylor</a:t>
            </a:r>
            <a:endParaRPr lang="en-US" sz="4000" dirty="0">
              <a:solidFill>
                <a:schemeClr val="tx1"/>
              </a:solidFill>
              <a:latin typeface="+mj-lt"/>
            </a:endParaRPr>
          </a:p>
        </p:txBody>
      </p:sp>
    </p:spTree>
    <p:custDataLst>
      <p:tags r:id="rId1"/>
    </p:custDataLst>
    <p:extLst>
      <p:ext uri="{BB962C8B-B14F-4D97-AF65-F5344CB8AC3E}">
        <p14:creationId xmlns:p14="http://schemas.microsoft.com/office/powerpoint/2010/main" val="903375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6461" y="1874096"/>
            <a:ext cx="11251226" cy="4462760"/>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latin typeface="+mj-lt"/>
              <a:cs typeface="Times New Roman" panose="02020603050405020304" pitchFamily="18" charset="0"/>
            </a:endParaRPr>
          </a:p>
          <a:p>
            <a:pPr lvl="1"/>
            <a:r>
              <a:rPr lang="en-US" sz="2400" b="1" dirty="0">
                <a:solidFill>
                  <a:srgbClr val="DDDDDD"/>
                </a:solidFill>
              </a:rPr>
              <a:t>Abstract: </a:t>
            </a:r>
            <a:r>
              <a:rPr lang="en-US" sz="2400" dirty="0">
                <a:solidFill>
                  <a:srgbClr val="DDDDDD"/>
                </a:solidFill>
              </a:rPr>
              <a:t>Leakage occurs when partial regulation of consumer products results in increased consumption of these products in unregulated domains. This article quantifies plastic leakage from the banning of plastic carryout bags. </a:t>
            </a:r>
            <a:r>
              <a:rPr lang="en-US" sz="2400" dirty="0">
                <a:solidFill>
                  <a:schemeClr val="bg1">
                    <a:lumMod val="85000"/>
                  </a:schemeClr>
                </a:solidFill>
              </a:rPr>
              <a:t>Using </a:t>
            </a:r>
            <a:r>
              <a:rPr lang="en-US" sz="2400" dirty="0">
                <a:solidFill>
                  <a:srgbClr val="DDDDDD"/>
                </a:solidFill>
              </a:rPr>
              <a:t>quasi-random policy variation in California, I find the elimination of 40 million pounds of plastic carryout bags is offset by a 12-million-pound increase in trash bag purchases—with small, medium, and tall trash bag sales increasing by 120%, 64%, and 6%, respectively. </a:t>
            </a:r>
            <a:r>
              <a:rPr lang="en-US" sz="2400" dirty="0"/>
              <a:t>The results further reveal 12–22% of plastic carryout bags were reused as trash bags pre-regulation and show bag bans shift consumers towards fewer but heavier bags. </a:t>
            </a:r>
            <a:r>
              <a:rPr lang="en-US" sz="2400" dirty="0">
                <a:solidFill>
                  <a:srgbClr val="DDDDDD"/>
                </a:solidFill>
              </a:rPr>
              <a:t>With a substantial proportion of carryout bags already reused in a way that avoided the manufacture and purchase of another plastic bag, policy evaluations that ignore leakage effects overstate the regulation’s welfare gains.</a:t>
            </a:r>
            <a:endParaRPr lang="en-US" sz="2400" b="1" dirty="0">
              <a:solidFill>
                <a:srgbClr val="DDDDDD"/>
              </a:solidFill>
              <a:latin typeface="+mj-lt"/>
              <a:cs typeface="Calibri Light" panose="020F0302020204030204" pitchFamily="34" charset="0"/>
            </a:endParaRPr>
          </a:p>
        </p:txBody>
      </p:sp>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Bag Leakage: The Effect of Disposable Carryout Bag</a:t>
            </a:r>
          </a:p>
          <a:p>
            <a:pPr algn="ctr"/>
            <a:r>
              <a:rPr lang="en-US" sz="4000" dirty="0">
                <a:solidFill>
                  <a:schemeClr val="tx1"/>
                </a:solidFill>
                <a:latin typeface="+mj-lt"/>
              </a:rPr>
              <a:t>Regulations on Unregulated Bags</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Rebecca Taylor</a:t>
            </a:r>
            <a:endParaRPr lang="en-US" sz="4000" dirty="0">
              <a:solidFill>
                <a:schemeClr val="tx1"/>
              </a:solidFill>
              <a:latin typeface="+mj-lt"/>
            </a:endParaRPr>
          </a:p>
        </p:txBody>
      </p:sp>
    </p:spTree>
    <p:custDataLst>
      <p:tags r:id="rId1"/>
    </p:custDataLst>
    <p:extLst>
      <p:ext uri="{BB962C8B-B14F-4D97-AF65-F5344CB8AC3E}">
        <p14:creationId xmlns:p14="http://schemas.microsoft.com/office/powerpoint/2010/main" val="1755617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6461" y="1874096"/>
            <a:ext cx="11251226" cy="4462760"/>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latin typeface="+mj-lt"/>
              <a:cs typeface="Times New Roman" panose="02020603050405020304" pitchFamily="18" charset="0"/>
            </a:endParaRPr>
          </a:p>
          <a:p>
            <a:pPr lvl="1"/>
            <a:r>
              <a:rPr lang="en-US" sz="2400" b="1" dirty="0">
                <a:solidFill>
                  <a:srgbClr val="DDDDDD"/>
                </a:solidFill>
              </a:rPr>
              <a:t>Abstract: </a:t>
            </a:r>
            <a:r>
              <a:rPr lang="en-US" sz="2400" dirty="0">
                <a:solidFill>
                  <a:srgbClr val="DDDDDD"/>
                </a:solidFill>
              </a:rPr>
              <a:t>Leakage occurs when partial regulation of consumer products results in increased consumption of these products in unregulated domains. This article quantifies plastic leakage from the banning of plastic carryout bags. </a:t>
            </a:r>
            <a:r>
              <a:rPr lang="en-US" sz="2400" dirty="0">
                <a:solidFill>
                  <a:schemeClr val="bg1">
                    <a:lumMod val="85000"/>
                  </a:schemeClr>
                </a:solidFill>
              </a:rPr>
              <a:t>Using </a:t>
            </a:r>
            <a:r>
              <a:rPr lang="en-US" sz="2400" dirty="0">
                <a:solidFill>
                  <a:srgbClr val="DDDDDD"/>
                </a:solidFill>
              </a:rPr>
              <a:t>quasi-random policy variation in California, I find the elimination of 40 million pounds of plastic carryout bags is offset by a 12-million-pound increase in trash bag purchases—with small, medium, and tall trash bag sales increasing by 120%, 64%, and 6%, respectively. The results further reveal 12–22% of plastic carryout bags were reused as trash bags pre-regulation and show bag bans shift consumers towards fewer but heavier bags. With a substantial proportion of carryout bags already reused in a way that avoided the manufacture and purchase of another plastic bag, </a:t>
            </a:r>
            <a:r>
              <a:rPr lang="en-US" sz="2400" dirty="0"/>
              <a:t>policy evaluations that ignore leakage effects overstate the regulation’s welfare gains.</a:t>
            </a:r>
            <a:endParaRPr lang="en-US" sz="2400" b="1" dirty="0">
              <a:latin typeface="+mj-lt"/>
              <a:cs typeface="Calibri Light" panose="020F0302020204030204" pitchFamily="34" charset="0"/>
            </a:endParaRPr>
          </a:p>
        </p:txBody>
      </p:sp>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Bag Leakage: The Effect of Disposable Carryout Bag</a:t>
            </a:r>
          </a:p>
          <a:p>
            <a:pPr algn="ctr"/>
            <a:r>
              <a:rPr lang="en-US" sz="4000" dirty="0">
                <a:solidFill>
                  <a:schemeClr val="tx1"/>
                </a:solidFill>
                <a:latin typeface="+mj-lt"/>
              </a:rPr>
              <a:t>Regulations on Unregulated Bags</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Rebecca Taylor</a:t>
            </a:r>
            <a:endParaRPr lang="en-US" sz="4000" dirty="0">
              <a:solidFill>
                <a:schemeClr val="tx1"/>
              </a:solidFill>
              <a:latin typeface="+mj-lt"/>
            </a:endParaRPr>
          </a:p>
        </p:txBody>
      </p:sp>
    </p:spTree>
    <p:custDataLst>
      <p:tags r:id="rId1"/>
    </p:custDataLst>
    <p:extLst>
      <p:ext uri="{BB962C8B-B14F-4D97-AF65-F5344CB8AC3E}">
        <p14:creationId xmlns:p14="http://schemas.microsoft.com/office/powerpoint/2010/main" val="150511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1F39F6-C4A5-8FA4-9C49-CC12541CC575}"/>
              </a:ext>
            </a:extLst>
          </p:cNvPr>
          <p:cNvSpPr>
            <a:spLocks noGrp="1"/>
          </p:cNvSpPr>
          <p:nvPr>
            <p:ph type="title"/>
          </p:nvPr>
        </p:nvSpPr>
        <p:spPr>
          <a:xfrm>
            <a:off x="1066800" y="1978243"/>
            <a:ext cx="10058400" cy="1450757"/>
          </a:xfrm>
        </p:spPr>
        <p:txBody>
          <a:bodyPr>
            <a:normAutofit/>
          </a:bodyPr>
          <a:lstStyle/>
          <a:p>
            <a:r>
              <a:rPr lang="en-US" sz="2800" dirty="0"/>
              <a:t>First things first: who are our winners from last class?</a:t>
            </a:r>
          </a:p>
        </p:txBody>
      </p:sp>
    </p:spTree>
    <p:extLst>
      <p:ext uri="{BB962C8B-B14F-4D97-AF65-F5344CB8AC3E}">
        <p14:creationId xmlns:p14="http://schemas.microsoft.com/office/powerpoint/2010/main" val="2129640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183314"/>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Bag Leakage: The Effect of Disposable Carryout Bag</a:t>
            </a:r>
          </a:p>
          <a:p>
            <a:pPr algn="ctr"/>
            <a:r>
              <a:rPr lang="en-US" sz="4000" dirty="0">
                <a:solidFill>
                  <a:schemeClr val="tx1"/>
                </a:solidFill>
                <a:latin typeface="+mj-lt"/>
              </a:rPr>
              <a:t>Regulations on Unregulated Bags</a:t>
            </a:r>
          </a:p>
          <a:p>
            <a:pPr algn="ctr">
              <a:spcBef>
                <a:spcPts val="600"/>
              </a:spcBef>
            </a:pPr>
            <a:r>
              <a:rPr lang="en-US" sz="4000" dirty="0">
                <a:solidFill>
                  <a:schemeClr val="tx1"/>
                </a:solidFill>
                <a:latin typeface="+mj-lt"/>
              </a:rPr>
              <a:t>By: </a:t>
            </a:r>
            <a:r>
              <a:rPr lang="en-US" sz="4000" dirty="0">
                <a:solidFill>
                  <a:schemeClr val="tx1"/>
                </a:solidFill>
                <a:latin typeface="+mj-lt"/>
                <a:hlinkClick r:id="rId4"/>
              </a:rPr>
              <a:t>Dr. Rebecca Taylor</a:t>
            </a:r>
            <a:endParaRPr lang="en-US" sz="4000" dirty="0">
              <a:solidFill>
                <a:schemeClr val="tx1"/>
              </a:solidFill>
              <a:latin typeface="+mj-lt"/>
            </a:endParaRPr>
          </a:p>
        </p:txBody>
      </p:sp>
      <p:pic>
        <p:nvPicPr>
          <p:cNvPr id="5" name="Picture 4">
            <a:extLst>
              <a:ext uri="{FF2B5EF4-FFF2-40B4-BE49-F238E27FC236}">
                <a16:creationId xmlns:a16="http://schemas.microsoft.com/office/drawing/2014/main" id="{2CC5E967-5349-4AB7-837E-82AE5586DECE}"/>
              </a:ext>
            </a:extLst>
          </p:cNvPr>
          <p:cNvPicPr>
            <a:picLocks noChangeAspect="1"/>
          </p:cNvPicPr>
          <p:nvPr/>
        </p:nvPicPr>
        <p:blipFill>
          <a:blip r:embed="rId5"/>
          <a:stretch>
            <a:fillRect/>
          </a:stretch>
        </p:blipFill>
        <p:spPr>
          <a:xfrm>
            <a:off x="202096" y="1375519"/>
            <a:ext cx="11787808" cy="4628525"/>
          </a:xfrm>
          <a:prstGeom prst="rect">
            <a:avLst/>
          </a:prstGeom>
        </p:spPr>
      </p:pic>
    </p:spTree>
    <p:custDataLst>
      <p:tags r:id="rId1"/>
    </p:custDataLst>
    <p:extLst>
      <p:ext uri="{BB962C8B-B14F-4D97-AF65-F5344CB8AC3E}">
        <p14:creationId xmlns:p14="http://schemas.microsoft.com/office/powerpoint/2010/main" val="3396756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3" y="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Bag Leakage: The Effect of Disposable Carryout Bag</a:t>
            </a:r>
          </a:p>
          <a:p>
            <a:pPr algn="ctr"/>
            <a:r>
              <a:rPr lang="en-US" sz="4000" dirty="0">
                <a:solidFill>
                  <a:schemeClr val="tx1"/>
                </a:solidFill>
                <a:latin typeface="+mj-lt"/>
              </a:rPr>
              <a:t>Regulations on Unregulated Bags</a:t>
            </a:r>
          </a:p>
          <a:p>
            <a:pPr algn="ctr">
              <a:spcBef>
                <a:spcPts val="600"/>
              </a:spcBef>
            </a:pPr>
            <a:r>
              <a:rPr lang="en-US" sz="4000" dirty="0">
                <a:solidFill>
                  <a:schemeClr val="tx1"/>
                </a:solidFill>
                <a:latin typeface="+mj-lt"/>
              </a:rPr>
              <a:t>By: </a:t>
            </a:r>
            <a:r>
              <a:rPr lang="en-US" sz="4000" dirty="0">
                <a:solidFill>
                  <a:schemeClr val="tx1"/>
                </a:solidFill>
                <a:latin typeface="+mj-lt"/>
                <a:hlinkClick r:id="rId4"/>
              </a:rPr>
              <a:t>Dr. Rebecca Taylor</a:t>
            </a:r>
            <a:endParaRPr lang="en-US" sz="4000" dirty="0">
              <a:solidFill>
                <a:schemeClr val="tx1"/>
              </a:solidFill>
              <a:latin typeface="+mj-lt"/>
            </a:endParaRPr>
          </a:p>
        </p:txBody>
      </p:sp>
      <p:pic>
        <p:nvPicPr>
          <p:cNvPr id="3" name="Picture 2">
            <a:extLst>
              <a:ext uri="{FF2B5EF4-FFF2-40B4-BE49-F238E27FC236}">
                <a16:creationId xmlns:a16="http://schemas.microsoft.com/office/drawing/2014/main" id="{8E516EFF-3307-44E5-822A-42AB7E074AB8}"/>
              </a:ext>
            </a:extLst>
          </p:cNvPr>
          <p:cNvPicPr>
            <a:picLocks noChangeAspect="1"/>
          </p:cNvPicPr>
          <p:nvPr/>
        </p:nvPicPr>
        <p:blipFill>
          <a:blip r:embed="rId5"/>
          <a:stretch>
            <a:fillRect/>
          </a:stretch>
        </p:blipFill>
        <p:spPr>
          <a:xfrm>
            <a:off x="3794158" y="1550805"/>
            <a:ext cx="4603681" cy="1049314"/>
          </a:xfrm>
          <a:prstGeom prst="rect">
            <a:avLst/>
          </a:prstGeom>
        </p:spPr>
      </p:pic>
      <p:pic>
        <p:nvPicPr>
          <p:cNvPr id="6" name="Picture 5">
            <a:extLst>
              <a:ext uri="{FF2B5EF4-FFF2-40B4-BE49-F238E27FC236}">
                <a16:creationId xmlns:a16="http://schemas.microsoft.com/office/drawing/2014/main" id="{27342AA0-8401-4608-901F-C8C903B43738}"/>
              </a:ext>
            </a:extLst>
          </p:cNvPr>
          <p:cNvPicPr>
            <a:picLocks noChangeAspect="1"/>
          </p:cNvPicPr>
          <p:nvPr/>
        </p:nvPicPr>
        <p:blipFill>
          <a:blip r:embed="rId6"/>
          <a:stretch>
            <a:fillRect/>
          </a:stretch>
        </p:blipFill>
        <p:spPr>
          <a:xfrm>
            <a:off x="326334" y="2949440"/>
            <a:ext cx="11539330" cy="694676"/>
          </a:xfrm>
          <a:prstGeom prst="rect">
            <a:avLst/>
          </a:prstGeom>
        </p:spPr>
      </p:pic>
      <p:pic>
        <p:nvPicPr>
          <p:cNvPr id="9" name="Picture 8">
            <a:extLst>
              <a:ext uri="{FF2B5EF4-FFF2-40B4-BE49-F238E27FC236}">
                <a16:creationId xmlns:a16="http://schemas.microsoft.com/office/drawing/2014/main" id="{C8420034-B23A-4CD0-BE61-98EBCF7D95BA}"/>
              </a:ext>
            </a:extLst>
          </p:cNvPr>
          <p:cNvPicPr>
            <a:picLocks noChangeAspect="1"/>
          </p:cNvPicPr>
          <p:nvPr/>
        </p:nvPicPr>
        <p:blipFill>
          <a:blip r:embed="rId7"/>
          <a:stretch>
            <a:fillRect/>
          </a:stretch>
        </p:blipFill>
        <p:spPr>
          <a:xfrm>
            <a:off x="221973" y="3610754"/>
            <a:ext cx="11539330" cy="264443"/>
          </a:xfrm>
          <a:prstGeom prst="rect">
            <a:avLst/>
          </a:prstGeom>
        </p:spPr>
      </p:pic>
      <p:pic>
        <p:nvPicPr>
          <p:cNvPr id="11" name="Picture 10">
            <a:extLst>
              <a:ext uri="{FF2B5EF4-FFF2-40B4-BE49-F238E27FC236}">
                <a16:creationId xmlns:a16="http://schemas.microsoft.com/office/drawing/2014/main" id="{401F2144-5B97-46E1-8023-A06CBB6F7F79}"/>
              </a:ext>
            </a:extLst>
          </p:cNvPr>
          <p:cNvPicPr>
            <a:picLocks noChangeAspect="1"/>
          </p:cNvPicPr>
          <p:nvPr/>
        </p:nvPicPr>
        <p:blipFill>
          <a:blip r:embed="rId8"/>
          <a:stretch>
            <a:fillRect/>
          </a:stretch>
        </p:blipFill>
        <p:spPr>
          <a:xfrm>
            <a:off x="221973" y="4270215"/>
            <a:ext cx="11539330" cy="1036980"/>
          </a:xfrm>
          <a:prstGeom prst="rect">
            <a:avLst/>
          </a:prstGeom>
        </p:spPr>
      </p:pic>
      <p:pic>
        <p:nvPicPr>
          <p:cNvPr id="12" name="Picture 11">
            <a:extLst>
              <a:ext uri="{FF2B5EF4-FFF2-40B4-BE49-F238E27FC236}">
                <a16:creationId xmlns:a16="http://schemas.microsoft.com/office/drawing/2014/main" id="{855F116D-668F-4068-915A-BEA966B56FA5}"/>
              </a:ext>
            </a:extLst>
          </p:cNvPr>
          <p:cNvPicPr>
            <a:picLocks noChangeAspect="1"/>
          </p:cNvPicPr>
          <p:nvPr/>
        </p:nvPicPr>
        <p:blipFill>
          <a:blip r:embed="rId5"/>
          <a:stretch>
            <a:fillRect/>
          </a:stretch>
        </p:blipFill>
        <p:spPr>
          <a:xfrm>
            <a:off x="3794159" y="1550805"/>
            <a:ext cx="4603681" cy="1049314"/>
          </a:xfrm>
          <a:prstGeom prst="rect">
            <a:avLst/>
          </a:prstGeom>
        </p:spPr>
      </p:pic>
    </p:spTree>
    <p:custDataLst>
      <p:tags r:id="rId1"/>
    </p:custDataLst>
    <p:extLst>
      <p:ext uri="{BB962C8B-B14F-4D97-AF65-F5344CB8AC3E}">
        <p14:creationId xmlns:p14="http://schemas.microsoft.com/office/powerpoint/2010/main" val="3251851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3BA0EC-29F6-4B6D-A01E-46A48DE91914}"/>
              </a:ext>
            </a:extLst>
          </p:cNvPr>
          <p:cNvPicPr>
            <a:picLocks noChangeAspect="1"/>
          </p:cNvPicPr>
          <p:nvPr/>
        </p:nvPicPr>
        <p:blipFill>
          <a:blip r:embed="rId4"/>
          <a:stretch>
            <a:fillRect/>
          </a:stretch>
        </p:blipFill>
        <p:spPr>
          <a:xfrm>
            <a:off x="1000125" y="1176959"/>
            <a:ext cx="10191750" cy="5219700"/>
          </a:xfrm>
          <a:prstGeom prst="rect">
            <a:avLst/>
          </a:prstGeom>
        </p:spPr>
      </p:pic>
      <p:pic>
        <p:nvPicPr>
          <p:cNvPr id="12" name="Picture 11">
            <a:extLst>
              <a:ext uri="{FF2B5EF4-FFF2-40B4-BE49-F238E27FC236}">
                <a16:creationId xmlns:a16="http://schemas.microsoft.com/office/drawing/2014/main" id="{13EB7C6B-DFBB-47CB-98D5-C55F9E42412E}"/>
              </a:ext>
            </a:extLst>
          </p:cNvPr>
          <p:cNvPicPr>
            <a:picLocks noChangeAspect="1"/>
          </p:cNvPicPr>
          <p:nvPr/>
        </p:nvPicPr>
        <p:blipFill>
          <a:blip r:embed="rId5"/>
          <a:stretch>
            <a:fillRect/>
          </a:stretch>
        </p:blipFill>
        <p:spPr>
          <a:xfrm>
            <a:off x="3794159" y="127645"/>
            <a:ext cx="4603681" cy="1049314"/>
          </a:xfrm>
          <a:prstGeom prst="rect">
            <a:avLst/>
          </a:prstGeom>
        </p:spPr>
      </p:pic>
    </p:spTree>
    <p:custDataLst>
      <p:tags r:id="rId1"/>
    </p:custDataLst>
    <p:extLst>
      <p:ext uri="{BB962C8B-B14F-4D97-AF65-F5344CB8AC3E}">
        <p14:creationId xmlns:p14="http://schemas.microsoft.com/office/powerpoint/2010/main" val="4204658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Effect of Driving Restrictions on Air Quality in </a:t>
            </a:r>
          </a:p>
          <a:p>
            <a:pPr algn="ctr"/>
            <a:r>
              <a:rPr lang="en-US" sz="4000" dirty="0">
                <a:solidFill>
                  <a:schemeClr val="tx1"/>
                </a:solidFill>
                <a:latin typeface="+mj-lt"/>
              </a:rPr>
              <a:t>Mexico City</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Lucas Davis</a:t>
            </a:r>
            <a:endParaRPr lang="en-US" sz="4000" dirty="0">
              <a:solidFill>
                <a:schemeClr val="tx1"/>
              </a:solidFill>
              <a:latin typeface="+mj-lt"/>
            </a:endParaRPr>
          </a:p>
        </p:txBody>
      </p:sp>
      <p:pic>
        <p:nvPicPr>
          <p:cNvPr id="4" name="Picture 3">
            <a:extLst>
              <a:ext uri="{FF2B5EF4-FFF2-40B4-BE49-F238E27FC236}">
                <a16:creationId xmlns:a16="http://schemas.microsoft.com/office/drawing/2014/main" id="{140B6EFF-010D-B077-EE5F-01A2E568C56C}"/>
              </a:ext>
            </a:extLst>
          </p:cNvPr>
          <p:cNvPicPr>
            <a:picLocks noChangeAspect="1"/>
          </p:cNvPicPr>
          <p:nvPr/>
        </p:nvPicPr>
        <p:blipFill>
          <a:blip r:embed="rId5"/>
          <a:stretch>
            <a:fillRect/>
          </a:stretch>
        </p:blipFill>
        <p:spPr>
          <a:xfrm>
            <a:off x="2057880" y="1730298"/>
            <a:ext cx="8076239" cy="4539696"/>
          </a:xfrm>
          <a:prstGeom prst="rect">
            <a:avLst/>
          </a:prstGeom>
        </p:spPr>
      </p:pic>
    </p:spTree>
    <p:custDataLst>
      <p:tags r:id="rId1"/>
    </p:custDataLst>
    <p:extLst>
      <p:ext uri="{BB962C8B-B14F-4D97-AF65-F5344CB8AC3E}">
        <p14:creationId xmlns:p14="http://schemas.microsoft.com/office/powerpoint/2010/main" val="83949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Effect of Driving Restrictions on Air Quality in </a:t>
            </a:r>
          </a:p>
          <a:p>
            <a:pPr algn="ctr"/>
            <a:r>
              <a:rPr lang="en-US" sz="4000" dirty="0">
                <a:solidFill>
                  <a:schemeClr val="tx1"/>
                </a:solidFill>
                <a:latin typeface="+mj-lt"/>
              </a:rPr>
              <a:t>Mexico City</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Lucas Davis</a:t>
            </a:r>
            <a:endParaRPr lang="en-US" sz="4000" dirty="0">
              <a:solidFill>
                <a:schemeClr val="tx1"/>
              </a:solidFill>
              <a:latin typeface="+mj-lt"/>
            </a:endParaRPr>
          </a:p>
        </p:txBody>
      </p:sp>
      <p:sp>
        <p:nvSpPr>
          <p:cNvPr id="5" name="Content Placeholder 4">
            <a:extLst>
              <a:ext uri="{FF2B5EF4-FFF2-40B4-BE49-F238E27FC236}">
                <a16:creationId xmlns:a16="http://schemas.microsoft.com/office/drawing/2014/main" id="{B55C97F0-78D0-3C5A-EEDA-7BE91F57BD49}"/>
              </a:ext>
            </a:extLst>
          </p:cNvPr>
          <p:cNvSpPr>
            <a:spLocks noGrp="1"/>
          </p:cNvSpPr>
          <p:nvPr>
            <p:ph idx="1"/>
          </p:nvPr>
        </p:nvSpPr>
        <p:spPr>
          <a:xfrm>
            <a:off x="1066800" y="2156285"/>
            <a:ext cx="10058400" cy="3640666"/>
          </a:xfrm>
        </p:spPr>
        <p:txBody>
          <a:bodyPr>
            <a:noAutofit/>
          </a:bodyPr>
          <a:lstStyle/>
          <a:p>
            <a:r>
              <a:rPr lang="en-US" sz="2200" dirty="0"/>
              <a:t> In 1989, the government of Mexico City introduced the “Hoy No </a:t>
            </a:r>
            <a:r>
              <a:rPr lang="en-US" sz="2200" dirty="0" err="1"/>
              <a:t>Circula</a:t>
            </a:r>
            <a:r>
              <a:rPr lang="en-US" sz="2200" dirty="0"/>
              <a:t>” (“Today Don’t Drive”, or “Day Without A Car”) policy with the specific goal of reducing air pollution.</a:t>
            </a:r>
          </a:p>
          <a:p>
            <a:r>
              <a:rPr lang="en-US" sz="2200" dirty="0"/>
              <a:t> Every vehicle, commercial and private, must stay off the roads one day of the work week (Mon-Fri, 5 AM-10PM).</a:t>
            </a:r>
          </a:p>
          <a:p>
            <a:r>
              <a:rPr lang="en-US" sz="2200" dirty="0"/>
              <a:t> The last digit of the car’s license plate determines which day a vehicle is not allowed to be driven </a:t>
            </a:r>
          </a:p>
          <a:p>
            <a:pPr lvl="1"/>
            <a:r>
              <a:rPr lang="en-US" sz="2200" dirty="0"/>
              <a:t>Vehicles with last digits 5,6 are not allowed on the road on Mondays; 7,8 for Tuesdays, etc…</a:t>
            </a:r>
          </a:p>
        </p:txBody>
      </p:sp>
    </p:spTree>
    <p:custDataLst>
      <p:tags r:id="rId1"/>
    </p:custDataLst>
    <p:extLst>
      <p:ext uri="{BB962C8B-B14F-4D97-AF65-F5344CB8AC3E}">
        <p14:creationId xmlns:p14="http://schemas.microsoft.com/office/powerpoint/2010/main" val="3096881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AA2D7A-E730-E921-0CDC-4D94850C9A9D}"/>
              </a:ext>
            </a:extLst>
          </p:cNvPr>
          <p:cNvSpPr>
            <a:spLocks noGrp="1"/>
          </p:cNvSpPr>
          <p:nvPr>
            <p:ph idx="1"/>
          </p:nvPr>
        </p:nvSpPr>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lgn="ctr">
              <a:buNone/>
            </a:pPr>
            <a:r>
              <a:rPr lang="en-US" sz="2400" dirty="0"/>
              <a:t>What do you think was the result of this policy?</a:t>
            </a:r>
          </a:p>
        </p:txBody>
      </p:sp>
      <p:sp>
        <p:nvSpPr>
          <p:cNvPr id="5" name="Title 2">
            <a:extLst>
              <a:ext uri="{FF2B5EF4-FFF2-40B4-BE49-F238E27FC236}">
                <a16:creationId xmlns:a16="http://schemas.microsoft.com/office/drawing/2014/main" id="{07D73160-E02B-129F-AF24-32D51B5AFEEE}"/>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Effect of Driving Restrictions on Air Quality in </a:t>
            </a:r>
          </a:p>
          <a:p>
            <a:pPr algn="ctr"/>
            <a:r>
              <a:rPr lang="en-US" sz="4000" dirty="0">
                <a:solidFill>
                  <a:schemeClr val="tx1"/>
                </a:solidFill>
                <a:latin typeface="+mj-lt"/>
              </a:rPr>
              <a:t>Mexico City</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2"/>
              </a:rPr>
              <a:t>Dr. Lucas Davis</a:t>
            </a:r>
            <a:endParaRPr lang="en-US" sz="4000" dirty="0">
              <a:solidFill>
                <a:schemeClr val="tx1"/>
              </a:solidFill>
              <a:latin typeface="+mj-lt"/>
            </a:endParaRPr>
          </a:p>
        </p:txBody>
      </p:sp>
    </p:spTree>
    <p:extLst>
      <p:ext uri="{BB962C8B-B14F-4D97-AF65-F5344CB8AC3E}">
        <p14:creationId xmlns:p14="http://schemas.microsoft.com/office/powerpoint/2010/main" val="1704045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8E5D84-4269-E294-9719-40243A4C2631}"/>
              </a:ext>
            </a:extLst>
          </p:cNvPr>
          <p:cNvSpPr>
            <a:spLocks noGrp="1"/>
          </p:cNvSpPr>
          <p:nvPr>
            <p:ph idx="1"/>
          </p:nvPr>
        </p:nvSpPr>
        <p:spPr>
          <a:xfrm>
            <a:off x="1066800" y="2341034"/>
            <a:ext cx="10058400" cy="2650066"/>
          </a:xfrm>
        </p:spPr>
        <p:txBody>
          <a:bodyPr>
            <a:normAutofit/>
          </a:bodyPr>
          <a:lstStyle/>
          <a:p>
            <a:pPr marL="0" indent="0">
              <a:buNone/>
            </a:pPr>
            <a:r>
              <a:rPr lang="en-US" sz="2200" b="1" dirty="0">
                <a:solidFill>
                  <a:schemeClr val="tx1"/>
                </a:solidFill>
                <a:latin typeface="+mn-lt"/>
              </a:rPr>
              <a:t>Abstract:</a:t>
            </a:r>
            <a:r>
              <a:rPr lang="en-US" sz="2200" dirty="0">
                <a:solidFill>
                  <a:schemeClr val="tx1"/>
                </a:solidFill>
                <a:latin typeface="+mn-lt"/>
              </a:rPr>
              <a:t> </a:t>
            </a:r>
            <a:r>
              <a:rPr lang="en-US" sz="2200" b="0" i="0" u="none" strike="noStrike" baseline="0" dirty="0">
                <a:solidFill>
                  <a:schemeClr val="tx1"/>
                </a:solidFill>
                <a:latin typeface="+mn-lt"/>
              </a:rPr>
              <a:t>In 1989, the government of Mexico City introduced a program, </a:t>
            </a:r>
            <a:r>
              <a:rPr lang="en-US" sz="2200" b="0" i="1" u="none" strike="noStrike" baseline="0" dirty="0">
                <a:solidFill>
                  <a:schemeClr val="tx1"/>
                </a:solidFill>
                <a:latin typeface="+mn-lt"/>
              </a:rPr>
              <a:t>Hoy No </a:t>
            </a:r>
            <a:r>
              <a:rPr lang="en-US" sz="2200" b="0" i="1" u="none" strike="noStrike" baseline="0" dirty="0" err="1">
                <a:solidFill>
                  <a:schemeClr val="tx1"/>
                </a:solidFill>
                <a:latin typeface="+mn-lt"/>
              </a:rPr>
              <a:t>Circula</a:t>
            </a:r>
            <a:r>
              <a:rPr lang="en-US" sz="2200" b="0" i="0" u="none" strike="noStrike" baseline="0" dirty="0">
                <a:solidFill>
                  <a:schemeClr val="tx1"/>
                </a:solidFill>
                <a:latin typeface="+mn-lt"/>
              </a:rPr>
              <a:t>, that bans most drivers from using their vehicles one weekday per week on the basis of the last digit of the vehicle’s license plate. This article measures the effect of the driving restrictions on air quality using high‐frequency measures from monitoring stations. Across pollutants and specifications there is no evidence that the restrictions have improved air quality. Evidence from additional sources indicates that the restrictions led to an increase in the total number of vehicles in circulation as well as a change in composition toward high‐emissions vehicles.</a:t>
            </a:r>
            <a:endParaRPr lang="en-US" sz="2200" dirty="0">
              <a:solidFill>
                <a:schemeClr val="tx1"/>
              </a:solidFill>
              <a:latin typeface="+mn-lt"/>
            </a:endParaRPr>
          </a:p>
        </p:txBody>
      </p:sp>
      <p:sp>
        <p:nvSpPr>
          <p:cNvPr id="4" name="Title 2">
            <a:extLst>
              <a:ext uri="{FF2B5EF4-FFF2-40B4-BE49-F238E27FC236}">
                <a16:creationId xmlns:a16="http://schemas.microsoft.com/office/drawing/2014/main" id="{C6DF78F1-C450-7313-2754-3C7F856190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Effect of Driving Restrictions on Air Quality in </a:t>
            </a:r>
          </a:p>
          <a:p>
            <a:pPr algn="ctr"/>
            <a:r>
              <a:rPr lang="en-US" sz="4000" dirty="0">
                <a:solidFill>
                  <a:schemeClr val="tx1"/>
                </a:solidFill>
                <a:latin typeface="+mj-lt"/>
              </a:rPr>
              <a:t>Mexico City</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2"/>
              </a:rPr>
              <a:t>Dr. Lucas Davis</a:t>
            </a:r>
            <a:endParaRPr lang="en-US" sz="4000" dirty="0">
              <a:solidFill>
                <a:schemeClr val="tx1"/>
              </a:solidFill>
              <a:latin typeface="+mj-lt"/>
            </a:endParaRPr>
          </a:p>
        </p:txBody>
      </p:sp>
    </p:spTree>
    <p:extLst>
      <p:ext uri="{BB962C8B-B14F-4D97-AF65-F5344CB8AC3E}">
        <p14:creationId xmlns:p14="http://schemas.microsoft.com/office/powerpoint/2010/main" val="3353832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8E5D84-4269-E294-9719-40243A4C2631}"/>
              </a:ext>
            </a:extLst>
          </p:cNvPr>
          <p:cNvSpPr>
            <a:spLocks noGrp="1"/>
          </p:cNvSpPr>
          <p:nvPr>
            <p:ph idx="1"/>
          </p:nvPr>
        </p:nvSpPr>
        <p:spPr>
          <a:xfrm>
            <a:off x="1066800" y="2341034"/>
            <a:ext cx="10058400" cy="2650066"/>
          </a:xfrm>
        </p:spPr>
        <p:txBody>
          <a:bodyPr>
            <a:normAutofit/>
          </a:bodyPr>
          <a:lstStyle/>
          <a:p>
            <a:pPr marL="0" indent="0">
              <a:buNone/>
            </a:pPr>
            <a:r>
              <a:rPr lang="en-US" sz="2200" b="1" dirty="0">
                <a:solidFill>
                  <a:schemeClr val="bg1">
                    <a:lumMod val="65000"/>
                  </a:schemeClr>
                </a:solidFill>
                <a:latin typeface="+mn-lt"/>
              </a:rPr>
              <a:t>Abstract:</a:t>
            </a:r>
            <a:r>
              <a:rPr lang="en-US" sz="2200" dirty="0">
                <a:solidFill>
                  <a:schemeClr val="bg1">
                    <a:lumMod val="65000"/>
                  </a:schemeClr>
                </a:solidFill>
                <a:latin typeface="+mn-lt"/>
              </a:rPr>
              <a:t> </a:t>
            </a:r>
            <a:r>
              <a:rPr lang="en-US" sz="2200" b="0" i="0" u="none" strike="noStrike" baseline="0" dirty="0">
                <a:solidFill>
                  <a:schemeClr val="bg1">
                    <a:lumMod val="65000"/>
                  </a:schemeClr>
                </a:solidFill>
                <a:latin typeface="+mn-lt"/>
              </a:rPr>
              <a:t>In 1989, the government of Mexico City introduced a program, </a:t>
            </a:r>
            <a:r>
              <a:rPr lang="en-US" sz="2200" b="0" i="1" u="none" strike="noStrike" baseline="0" dirty="0">
                <a:solidFill>
                  <a:schemeClr val="bg1">
                    <a:lumMod val="65000"/>
                  </a:schemeClr>
                </a:solidFill>
                <a:latin typeface="+mn-lt"/>
              </a:rPr>
              <a:t>Hoy No </a:t>
            </a:r>
            <a:r>
              <a:rPr lang="en-US" sz="2200" b="0" i="1" u="none" strike="noStrike" baseline="0" dirty="0" err="1">
                <a:solidFill>
                  <a:schemeClr val="bg1">
                    <a:lumMod val="65000"/>
                  </a:schemeClr>
                </a:solidFill>
                <a:latin typeface="+mn-lt"/>
              </a:rPr>
              <a:t>Circula</a:t>
            </a:r>
            <a:r>
              <a:rPr lang="en-US" sz="2200" b="0" i="0" u="none" strike="noStrike" baseline="0" dirty="0">
                <a:solidFill>
                  <a:schemeClr val="bg1">
                    <a:lumMod val="65000"/>
                  </a:schemeClr>
                </a:solidFill>
                <a:latin typeface="+mn-lt"/>
              </a:rPr>
              <a:t>, that bans most drivers from using their vehicles one weekday per week on the basis of the last digit of the vehicle’s license plate. This article measures the effect of the driving restrictions on air quality using high‐frequency measures from monitoring stations. </a:t>
            </a:r>
            <a:r>
              <a:rPr lang="en-US" sz="2200" b="1" i="0" u="none" strike="noStrike" baseline="0" dirty="0">
                <a:solidFill>
                  <a:schemeClr val="tx1"/>
                </a:solidFill>
                <a:latin typeface="+mn-lt"/>
              </a:rPr>
              <a:t>Across pollutants and specifications there is no evidence that the restrictions have improved air quality. Evidence from additional sources indicates that the restrictions led to an increase in the total number of vehicles in circulation as well as a change in composition toward high‐emissions vehicles.</a:t>
            </a:r>
            <a:endParaRPr lang="en-US" sz="2200" b="1" dirty="0">
              <a:solidFill>
                <a:schemeClr val="tx1"/>
              </a:solidFill>
              <a:latin typeface="+mn-lt"/>
            </a:endParaRPr>
          </a:p>
        </p:txBody>
      </p:sp>
      <p:sp>
        <p:nvSpPr>
          <p:cNvPr id="4" name="Title 2">
            <a:extLst>
              <a:ext uri="{FF2B5EF4-FFF2-40B4-BE49-F238E27FC236}">
                <a16:creationId xmlns:a16="http://schemas.microsoft.com/office/drawing/2014/main" id="{C6DF78F1-C450-7313-2754-3C7F856190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Effect of Driving Restrictions on Air Quality in </a:t>
            </a:r>
          </a:p>
          <a:p>
            <a:pPr algn="ctr"/>
            <a:r>
              <a:rPr lang="en-US" sz="4000" dirty="0">
                <a:solidFill>
                  <a:schemeClr val="tx1"/>
                </a:solidFill>
                <a:latin typeface="+mj-lt"/>
              </a:rPr>
              <a:t>Mexico City</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2"/>
              </a:rPr>
              <a:t>Dr. Lucas Davis</a:t>
            </a:r>
            <a:endParaRPr lang="en-US" sz="4000" dirty="0">
              <a:solidFill>
                <a:schemeClr val="tx1"/>
              </a:solidFill>
              <a:latin typeface="+mj-lt"/>
            </a:endParaRPr>
          </a:p>
        </p:txBody>
      </p:sp>
    </p:spTree>
    <p:extLst>
      <p:ext uri="{BB962C8B-B14F-4D97-AF65-F5344CB8AC3E}">
        <p14:creationId xmlns:p14="http://schemas.microsoft.com/office/powerpoint/2010/main" val="191050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C59F1F-0C50-2ED4-CABA-D0DC15A3931C}"/>
              </a:ext>
            </a:extLst>
          </p:cNvPr>
          <p:cNvPicPr>
            <a:picLocks noGrp="1" noChangeAspect="1"/>
          </p:cNvPicPr>
          <p:nvPr>
            <p:ph idx="1"/>
          </p:nvPr>
        </p:nvPicPr>
        <p:blipFill>
          <a:blip r:embed="rId2"/>
          <a:stretch>
            <a:fillRect/>
          </a:stretch>
        </p:blipFill>
        <p:spPr>
          <a:xfrm>
            <a:off x="3224212" y="790545"/>
            <a:ext cx="5743575" cy="5276910"/>
          </a:xfrm>
        </p:spPr>
      </p:pic>
      <p:sp>
        <p:nvSpPr>
          <p:cNvPr id="6" name="Rectangle 5">
            <a:extLst>
              <a:ext uri="{FF2B5EF4-FFF2-40B4-BE49-F238E27FC236}">
                <a16:creationId xmlns:a16="http://schemas.microsoft.com/office/drawing/2014/main" id="{04C272C8-FAF1-6124-985A-854A30CDDCAC}"/>
              </a:ext>
            </a:extLst>
          </p:cNvPr>
          <p:cNvSpPr/>
          <p:nvPr/>
        </p:nvSpPr>
        <p:spPr>
          <a:xfrm>
            <a:off x="3362325" y="1828801"/>
            <a:ext cx="5267325" cy="183832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2911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075E5F-FCA1-ABE0-E85E-098A54DA4378}"/>
              </a:ext>
            </a:extLst>
          </p:cNvPr>
          <p:cNvPicPr>
            <a:picLocks noGrp="1" noChangeAspect="1"/>
          </p:cNvPicPr>
          <p:nvPr>
            <p:ph idx="1"/>
          </p:nvPr>
        </p:nvPicPr>
        <p:blipFill>
          <a:blip r:embed="rId2"/>
          <a:stretch>
            <a:fillRect/>
          </a:stretch>
        </p:blipFill>
        <p:spPr>
          <a:xfrm>
            <a:off x="2419444" y="487796"/>
            <a:ext cx="7353111" cy="5421989"/>
          </a:xfrm>
        </p:spPr>
      </p:pic>
    </p:spTree>
    <p:extLst>
      <p:ext uri="{BB962C8B-B14F-4D97-AF65-F5344CB8AC3E}">
        <p14:creationId xmlns:p14="http://schemas.microsoft.com/office/powerpoint/2010/main" val="3267651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1F39F6-C4A5-8FA4-9C49-CC12541CC575}"/>
              </a:ext>
            </a:extLst>
          </p:cNvPr>
          <p:cNvSpPr>
            <a:spLocks noGrp="1"/>
          </p:cNvSpPr>
          <p:nvPr>
            <p:ph type="title"/>
          </p:nvPr>
        </p:nvSpPr>
        <p:spPr>
          <a:xfrm>
            <a:off x="1066800" y="1978243"/>
            <a:ext cx="10058400" cy="1450757"/>
          </a:xfrm>
        </p:spPr>
        <p:txBody>
          <a:bodyPr>
            <a:normAutofit/>
          </a:bodyPr>
          <a:lstStyle/>
          <a:p>
            <a:r>
              <a:rPr lang="en-US" sz="2800" dirty="0"/>
              <a:t>Recap of last lecture:</a:t>
            </a:r>
          </a:p>
        </p:txBody>
      </p:sp>
    </p:spTree>
    <p:extLst>
      <p:ext uri="{BB962C8B-B14F-4D97-AF65-F5344CB8AC3E}">
        <p14:creationId xmlns:p14="http://schemas.microsoft.com/office/powerpoint/2010/main" val="973788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Downwind and out: The strategic dispersion</a:t>
            </a:r>
          </a:p>
          <a:p>
            <a:pPr algn="ctr"/>
            <a:r>
              <a:rPr lang="en-US" sz="4000" dirty="0">
                <a:solidFill>
                  <a:schemeClr val="tx1"/>
                </a:solidFill>
                <a:latin typeface="+mj-lt"/>
              </a:rPr>
              <a:t>of power plants and their pollution</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John Morehouse and Dr. Ed Rubin</a:t>
            </a:r>
            <a:endParaRPr lang="en-US" sz="4000" dirty="0">
              <a:solidFill>
                <a:schemeClr val="tx1"/>
              </a:solidFill>
              <a:latin typeface="+mj-lt"/>
            </a:endParaRPr>
          </a:p>
        </p:txBody>
      </p:sp>
      <p:sp>
        <p:nvSpPr>
          <p:cNvPr id="4" name="TextBox 3">
            <a:extLst>
              <a:ext uri="{FF2B5EF4-FFF2-40B4-BE49-F238E27FC236}">
                <a16:creationId xmlns:a16="http://schemas.microsoft.com/office/drawing/2014/main" id="{3B31125D-70A0-4ED9-BC37-AFB61FA1A772}"/>
              </a:ext>
            </a:extLst>
          </p:cNvPr>
          <p:cNvSpPr txBox="1"/>
          <p:nvPr/>
        </p:nvSpPr>
        <p:spPr>
          <a:xfrm>
            <a:off x="556461" y="1874096"/>
            <a:ext cx="11251226" cy="4093428"/>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latin typeface="+mj-lt"/>
              <a:cs typeface="Times New Roman" panose="02020603050405020304" pitchFamily="18" charset="0"/>
            </a:endParaRPr>
          </a:p>
          <a:p>
            <a:pPr lvl="1"/>
            <a:r>
              <a:rPr lang="en-US" sz="2400" b="1" dirty="0"/>
              <a:t>Abstract: </a:t>
            </a:r>
            <a:r>
              <a:rPr lang="en-US" sz="2400" dirty="0"/>
              <a:t>In federalist systems, local governments can maximize local welfare by exporting locally produced negative externalities. We empirically substantiate this externality-export strategy for air pollution using historical power-plant siting, administrative borders, and prevailing wind directions. Using a simple, non-parametric test, we show that decision-makers disproportionately sited coal-fueled plants to reduce counties’/states’ downwind pollution exposure. Natural-gas-fueled plants—lower polluters—did not follow this strategy. We then illustrate the extreme exportability of coal plants’ pollution: within 6 hours, 50% of coal plants’ emissions leave their source states—and 99% depart source counties. These results highlight how local strategic responses challenge federalist systems. </a:t>
            </a:r>
            <a:endParaRPr lang="en-US" sz="2400" b="1" dirty="0">
              <a:solidFill>
                <a:srgbClr val="DDDDDD"/>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4170528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Downwind and out: The strategic dispersion</a:t>
            </a:r>
          </a:p>
          <a:p>
            <a:pPr algn="ctr"/>
            <a:r>
              <a:rPr lang="en-US" sz="4000" dirty="0">
                <a:solidFill>
                  <a:schemeClr val="tx1"/>
                </a:solidFill>
                <a:latin typeface="+mj-lt"/>
              </a:rPr>
              <a:t>of power plants and their pollution</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John Morehouse and Dr. Ed Rubin</a:t>
            </a:r>
            <a:endParaRPr lang="en-US" sz="4000" dirty="0">
              <a:solidFill>
                <a:schemeClr val="tx1"/>
              </a:solidFill>
              <a:latin typeface="+mj-lt"/>
            </a:endParaRPr>
          </a:p>
        </p:txBody>
      </p:sp>
      <p:sp>
        <p:nvSpPr>
          <p:cNvPr id="4" name="TextBox 3">
            <a:extLst>
              <a:ext uri="{FF2B5EF4-FFF2-40B4-BE49-F238E27FC236}">
                <a16:creationId xmlns:a16="http://schemas.microsoft.com/office/drawing/2014/main" id="{3B31125D-70A0-4ED9-BC37-AFB61FA1A772}"/>
              </a:ext>
            </a:extLst>
          </p:cNvPr>
          <p:cNvSpPr txBox="1"/>
          <p:nvPr/>
        </p:nvSpPr>
        <p:spPr>
          <a:xfrm>
            <a:off x="556461" y="1874096"/>
            <a:ext cx="11251226" cy="4093428"/>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latin typeface="+mj-lt"/>
              <a:cs typeface="Times New Roman" panose="02020603050405020304" pitchFamily="18" charset="0"/>
            </a:endParaRPr>
          </a:p>
          <a:p>
            <a:pPr lvl="1"/>
            <a:r>
              <a:rPr lang="en-US" sz="2400" b="1" dirty="0">
                <a:solidFill>
                  <a:srgbClr val="DDDDDD"/>
                </a:solidFill>
              </a:rPr>
              <a:t>Abstract: </a:t>
            </a:r>
            <a:r>
              <a:rPr lang="en-US" sz="2400" dirty="0"/>
              <a:t>In federalist systems, local governments can maximize local welfare by exporting locally produced negative externalities. </a:t>
            </a:r>
            <a:r>
              <a:rPr lang="en-US" sz="2400" dirty="0">
                <a:solidFill>
                  <a:srgbClr val="DDDDDD"/>
                </a:solidFill>
              </a:rPr>
              <a:t>We empirically substantiate this externality-export strategy for air pollution using historical power-plant siting, administrative borders, and prevailing wind directions. Using a simple, non-parametric test, we show that decision-makers disproportionately sited coal-fueled plants to reduce counties’/states’ downwind pollution exposure. Natural-gas-fueled plants—lower polluters—did not follow this strategy. We then illustrate the extreme exportability of coal plants’ pollution: within 6 hours, 50% of coal plants’ emissions leave their source states—and 99% depart source counties. These results highlight how local strategic responses challenge federalist systems. </a:t>
            </a:r>
            <a:endParaRPr lang="en-US" sz="2400" b="1" dirty="0">
              <a:solidFill>
                <a:srgbClr val="DDDDDD"/>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2728303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Downwind and out: The strategic dispersion</a:t>
            </a:r>
          </a:p>
          <a:p>
            <a:pPr algn="ctr"/>
            <a:r>
              <a:rPr lang="en-US" sz="4000" dirty="0">
                <a:solidFill>
                  <a:schemeClr val="tx1"/>
                </a:solidFill>
                <a:latin typeface="+mj-lt"/>
              </a:rPr>
              <a:t>of power plants and their pollution</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John Morehouse and Dr. Ed Rubin</a:t>
            </a:r>
            <a:endParaRPr lang="en-US" sz="4000" dirty="0">
              <a:solidFill>
                <a:schemeClr val="tx1"/>
              </a:solidFill>
              <a:latin typeface="+mj-lt"/>
            </a:endParaRPr>
          </a:p>
        </p:txBody>
      </p:sp>
      <p:sp>
        <p:nvSpPr>
          <p:cNvPr id="4" name="TextBox 3">
            <a:extLst>
              <a:ext uri="{FF2B5EF4-FFF2-40B4-BE49-F238E27FC236}">
                <a16:creationId xmlns:a16="http://schemas.microsoft.com/office/drawing/2014/main" id="{3B31125D-70A0-4ED9-BC37-AFB61FA1A772}"/>
              </a:ext>
            </a:extLst>
          </p:cNvPr>
          <p:cNvSpPr txBox="1"/>
          <p:nvPr/>
        </p:nvSpPr>
        <p:spPr>
          <a:xfrm>
            <a:off x="556461" y="1874096"/>
            <a:ext cx="11251226" cy="4093428"/>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solidFill>
                <a:srgbClr val="DDDDDD"/>
              </a:solidFill>
              <a:latin typeface="+mj-lt"/>
              <a:cs typeface="Times New Roman" panose="02020603050405020304" pitchFamily="18" charset="0"/>
            </a:endParaRPr>
          </a:p>
          <a:p>
            <a:pPr lvl="1"/>
            <a:r>
              <a:rPr lang="en-US" sz="2400" b="1" dirty="0">
                <a:solidFill>
                  <a:srgbClr val="DDDDDD"/>
                </a:solidFill>
              </a:rPr>
              <a:t>Abstract: </a:t>
            </a:r>
            <a:r>
              <a:rPr lang="en-US" sz="2400" dirty="0">
                <a:solidFill>
                  <a:srgbClr val="DDDDDD"/>
                </a:solidFill>
              </a:rPr>
              <a:t>In federalist systems, local governments can maximize local welfare by exporting locally produced negative externalities. </a:t>
            </a:r>
            <a:r>
              <a:rPr lang="en-US" sz="2400" dirty="0"/>
              <a:t>We empirically substantiate this externality-export strategy for air pollution using historical power-plant siting, administrative borders, and prevailing wind directions. </a:t>
            </a:r>
            <a:r>
              <a:rPr lang="en-US" sz="2400" dirty="0">
                <a:solidFill>
                  <a:srgbClr val="DDDDDD"/>
                </a:solidFill>
              </a:rPr>
              <a:t>Using a simple, non-parametric test, we show that decision-makers disproportionately sited coal-fueled plants to reduce counties’/states’ downwind pollution exposure. Natural-gas-fueled plants—lower polluters—did not follow this strategy. We then illustrate the extreme exportability of coal plants’ pollution: within 6 hours, 50% of coal plants’ emissions leave their source states—and 99% depart source counties. These results highlight how local strategic responses challenge federalist systems. </a:t>
            </a:r>
            <a:endParaRPr lang="en-US" sz="2400" b="1" dirty="0">
              <a:solidFill>
                <a:srgbClr val="DDDDDD"/>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1372740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Downwind and out: The strategic dispersion</a:t>
            </a:r>
          </a:p>
          <a:p>
            <a:pPr algn="ctr"/>
            <a:r>
              <a:rPr lang="en-US" sz="4000" dirty="0">
                <a:solidFill>
                  <a:schemeClr val="tx1"/>
                </a:solidFill>
                <a:latin typeface="+mj-lt"/>
              </a:rPr>
              <a:t>of power plants and their pollution</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John Morehouse and Dr. Ed Rubin</a:t>
            </a:r>
            <a:endParaRPr lang="en-US" sz="4000" dirty="0">
              <a:solidFill>
                <a:schemeClr val="tx1"/>
              </a:solidFill>
              <a:latin typeface="+mj-lt"/>
            </a:endParaRPr>
          </a:p>
        </p:txBody>
      </p:sp>
      <p:sp>
        <p:nvSpPr>
          <p:cNvPr id="4" name="TextBox 3">
            <a:extLst>
              <a:ext uri="{FF2B5EF4-FFF2-40B4-BE49-F238E27FC236}">
                <a16:creationId xmlns:a16="http://schemas.microsoft.com/office/drawing/2014/main" id="{3B31125D-70A0-4ED9-BC37-AFB61FA1A772}"/>
              </a:ext>
            </a:extLst>
          </p:cNvPr>
          <p:cNvSpPr txBox="1"/>
          <p:nvPr/>
        </p:nvSpPr>
        <p:spPr>
          <a:xfrm>
            <a:off x="556461" y="1874096"/>
            <a:ext cx="11251226" cy="4093428"/>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solidFill>
                <a:srgbClr val="DDDDDD"/>
              </a:solidFill>
              <a:latin typeface="+mj-lt"/>
              <a:cs typeface="Times New Roman" panose="02020603050405020304" pitchFamily="18" charset="0"/>
            </a:endParaRPr>
          </a:p>
          <a:p>
            <a:pPr lvl="1"/>
            <a:r>
              <a:rPr lang="en-US" sz="2400" b="1" dirty="0">
                <a:solidFill>
                  <a:srgbClr val="DDDDDD"/>
                </a:solidFill>
              </a:rPr>
              <a:t>Abstract: </a:t>
            </a:r>
            <a:r>
              <a:rPr lang="en-US" sz="2400" dirty="0">
                <a:solidFill>
                  <a:srgbClr val="DDDDDD"/>
                </a:solidFill>
              </a:rPr>
              <a:t>In federalist systems, local governments can maximize local welfare by exporting locally produced negative externalities. We empirically substantiate this externality-export strategy for air pollution using historical power-plant siting, administrative borders, and prevailing wind directions. </a:t>
            </a:r>
            <a:r>
              <a:rPr lang="en-US" sz="2400" dirty="0"/>
              <a:t>Using a simple, non-parametric test, we show that decision-makers disproportionately sited coal-fueled plants to reduce counties’/states’ downwind pollution exposure. Natural-gas-fueled plants—lower polluters—did not follow this strategy. </a:t>
            </a:r>
            <a:r>
              <a:rPr lang="en-US" sz="2400" dirty="0">
                <a:solidFill>
                  <a:srgbClr val="DDDDDD"/>
                </a:solidFill>
              </a:rPr>
              <a:t>We then illustrate the extreme exportability of coal plants’ pollution: within 6 hours, 50% of coal plants’ emissions leave their source states—and 99% depart source counties. These results highlight how local strategic responses challenge federalist systems. </a:t>
            </a:r>
            <a:endParaRPr lang="en-US" sz="2400" b="1" dirty="0">
              <a:solidFill>
                <a:srgbClr val="DDDDDD"/>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1980754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Downwind and out: The strategic dispersion</a:t>
            </a:r>
          </a:p>
          <a:p>
            <a:pPr algn="ctr"/>
            <a:r>
              <a:rPr lang="en-US" sz="4000" dirty="0">
                <a:solidFill>
                  <a:schemeClr val="tx1"/>
                </a:solidFill>
                <a:latin typeface="+mj-lt"/>
              </a:rPr>
              <a:t>of power plants and their pollution</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John Morehouse and Dr. Ed Rubin</a:t>
            </a:r>
            <a:endParaRPr lang="en-US" sz="4000" dirty="0">
              <a:solidFill>
                <a:schemeClr val="tx1"/>
              </a:solidFill>
              <a:latin typeface="+mj-lt"/>
            </a:endParaRPr>
          </a:p>
        </p:txBody>
      </p:sp>
      <p:sp>
        <p:nvSpPr>
          <p:cNvPr id="4" name="TextBox 3">
            <a:extLst>
              <a:ext uri="{FF2B5EF4-FFF2-40B4-BE49-F238E27FC236}">
                <a16:creationId xmlns:a16="http://schemas.microsoft.com/office/drawing/2014/main" id="{3B31125D-70A0-4ED9-BC37-AFB61FA1A772}"/>
              </a:ext>
            </a:extLst>
          </p:cNvPr>
          <p:cNvSpPr txBox="1"/>
          <p:nvPr/>
        </p:nvSpPr>
        <p:spPr>
          <a:xfrm>
            <a:off x="556461" y="1874096"/>
            <a:ext cx="11251226" cy="4093428"/>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solidFill>
                <a:srgbClr val="DDDDDD"/>
              </a:solidFill>
              <a:latin typeface="+mj-lt"/>
              <a:cs typeface="Times New Roman" panose="02020603050405020304" pitchFamily="18" charset="0"/>
            </a:endParaRPr>
          </a:p>
          <a:p>
            <a:pPr lvl="1"/>
            <a:r>
              <a:rPr lang="en-US" sz="2400" b="1" dirty="0">
                <a:solidFill>
                  <a:srgbClr val="DDDDDD"/>
                </a:solidFill>
              </a:rPr>
              <a:t>Abstract: </a:t>
            </a:r>
            <a:r>
              <a:rPr lang="en-US" sz="2400" dirty="0">
                <a:solidFill>
                  <a:srgbClr val="DDDDDD"/>
                </a:solidFill>
              </a:rPr>
              <a:t>In federalist systems, local governments can maximize local welfare by exporting locally produced negative externalities. We empirically substantiate this externality-export strategy for air pollution using historical power-plant siting, administrative borders, and prevailing wind directions. Using a simple, non-parametric test, we show that decision-makers disproportionately sited coal-fueled plants to reduce counties’/states’ downwind pollution exposure. Natural-gas-fueled plants—lower polluters—did not follow this strategy. </a:t>
            </a:r>
            <a:r>
              <a:rPr lang="en-US" sz="2400" dirty="0"/>
              <a:t>We then illustrate the extreme exportability of coal plants’ pollution: within 6 hours, 50% of coal plants’ emissions leave their source states—and 99% depart source counties. These results highlight how local strategic responses challenge federalist systems. </a:t>
            </a:r>
            <a:endParaRPr lang="en-US" sz="2400" b="1"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3141993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Downwind and out: The strategic dispersion</a:t>
            </a:r>
          </a:p>
          <a:p>
            <a:pPr algn="ctr"/>
            <a:r>
              <a:rPr lang="en-US" sz="4000" dirty="0">
                <a:solidFill>
                  <a:schemeClr val="tx1"/>
                </a:solidFill>
                <a:latin typeface="+mj-lt"/>
              </a:rPr>
              <a:t>of power plants and their pollution</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Dr. John Morehouse and Dr. Ed Rubin</a:t>
            </a:r>
            <a:endParaRPr lang="en-US" sz="4000" dirty="0">
              <a:solidFill>
                <a:schemeClr val="tx1"/>
              </a:solidFill>
              <a:latin typeface="+mj-lt"/>
            </a:endParaRPr>
          </a:p>
        </p:txBody>
      </p:sp>
      <p:pic>
        <p:nvPicPr>
          <p:cNvPr id="6" name="Picture 5">
            <a:extLst>
              <a:ext uri="{FF2B5EF4-FFF2-40B4-BE49-F238E27FC236}">
                <a16:creationId xmlns:a16="http://schemas.microsoft.com/office/drawing/2014/main" id="{4C6FB1D0-5964-47D1-9CB5-265D74E35E33}"/>
              </a:ext>
            </a:extLst>
          </p:cNvPr>
          <p:cNvPicPr>
            <a:picLocks noChangeAspect="1"/>
          </p:cNvPicPr>
          <p:nvPr/>
        </p:nvPicPr>
        <p:blipFill>
          <a:blip r:embed="rId5"/>
          <a:stretch>
            <a:fillRect/>
          </a:stretch>
        </p:blipFill>
        <p:spPr>
          <a:xfrm>
            <a:off x="2609849" y="1906316"/>
            <a:ext cx="6972300" cy="1000125"/>
          </a:xfrm>
          <a:prstGeom prst="rect">
            <a:avLst/>
          </a:prstGeom>
        </p:spPr>
      </p:pic>
      <p:pic>
        <p:nvPicPr>
          <p:cNvPr id="9" name="Picture 8">
            <a:extLst>
              <a:ext uri="{FF2B5EF4-FFF2-40B4-BE49-F238E27FC236}">
                <a16:creationId xmlns:a16="http://schemas.microsoft.com/office/drawing/2014/main" id="{262EA852-08A1-4317-98DE-E03C0E190C7C}"/>
              </a:ext>
            </a:extLst>
          </p:cNvPr>
          <p:cNvPicPr>
            <a:picLocks noChangeAspect="1"/>
          </p:cNvPicPr>
          <p:nvPr/>
        </p:nvPicPr>
        <p:blipFill>
          <a:blip r:embed="rId6"/>
          <a:stretch>
            <a:fillRect/>
          </a:stretch>
        </p:blipFill>
        <p:spPr>
          <a:xfrm>
            <a:off x="1077463" y="2945088"/>
            <a:ext cx="10037073" cy="3263081"/>
          </a:xfrm>
          <a:prstGeom prst="rect">
            <a:avLst/>
          </a:prstGeom>
        </p:spPr>
      </p:pic>
      <p:sp>
        <p:nvSpPr>
          <p:cNvPr id="10" name="Rectangle 9">
            <a:extLst>
              <a:ext uri="{FF2B5EF4-FFF2-40B4-BE49-F238E27FC236}">
                <a16:creationId xmlns:a16="http://schemas.microsoft.com/office/drawing/2014/main" id="{9EDBD49A-749A-42D4-BB83-B4766C83B7ED}"/>
              </a:ext>
            </a:extLst>
          </p:cNvPr>
          <p:cNvSpPr/>
          <p:nvPr/>
        </p:nvSpPr>
        <p:spPr>
          <a:xfrm>
            <a:off x="954157" y="2945088"/>
            <a:ext cx="7620312" cy="652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C6D2D8A-622B-4D56-AD84-81E3E6258805}"/>
              </a:ext>
            </a:extLst>
          </p:cNvPr>
          <p:cNvSpPr/>
          <p:nvPr/>
        </p:nvSpPr>
        <p:spPr>
          <a:xfrm>
            <a:off x="8574469" y="2945087"/>
            <a:ext cx="2663373" cy="343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9B6524AD-B33D-0633-2E79-88D6BECA2C46}"/>
              </a:ext>
            </a:extLst>
          </p:cNvPr>
          <p:cNvCxnSpPr>
            <a:cxnSpLocks/>
          </p:cNvCxnSpPr>
          <p:nvPr/>
        </p:nvCxnSpPr>
        <p:spPr>
          <a:xfrm>
            <a:off x="6915150" y="5419725"/>
            <a:ext cx="404812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0CA8173-FE90-A88D-57F7-D8AA4E437EF3}"/>
              </a:ext>
            </a:extLst>
          </p:cNvPr>
          <p:cNvCxnSpPr/>
          <p:nvPr/>
        </p:nvCxnSpPr>
        <p:spPr>
          <a:xfrm>
            <a:off x="1152525" y="5791200"/>
            <a:ext cx="67056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43732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114860"/>
            <a:ext cx="7620312" cy="125788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Downwind and out: The strategic dispersion</a:t>
            </a:r>
          </a:p>
          <a:p>
            <a:pPr algn="ctr"/>
            <a:r>
              <a:rPr lang="en-US" sz="4000" dirty="0">
                <a:solidFill>
                  <a:schemeClr val="tx1"/>
                </a:solidFill>
                <a:latin typeface="+mj-lt"/>
              </a:rPr>
              <a:t>of power plants and their pollution</a:t>
            </a:r>
          </a:p>
          <a:p>
            <a:pPr algn="ctr">
              <a:lnSpc>
                <a:spcPct val="170000"/>
              </a:lnSpc>
            </a:pPr>
            <a:r>
              <a:rPr lang="en-US" sz="4000" dirty="0">
                <a:solidFill>
                  <a:schemeClr val="tx1"/>
                </a:solidFill>
                <a:latin typeface="+mj-lt"/>
              </a:rPr>
              <a:t>By: </a:t>
            </a:r>
            <a:r>
              <a:rPr lang="en-US" sz="4000" dirty="0">
                <a:solidFill>
                  <a:schemeClr val="tx1"/>
                </a:solidFill>
                <a:latin typeface="+mj-lt"/>
                <a:hlinkClick r:id="rId4"/>
              </a:rPr>
              <a:t>Dr. John Morehouse and Dr. Ed Rubin</a:t>
            </a:r>
            <a:endParaRPr lang="en-US" sz="4000" dirty="0">
              <a:solidFill>
                <a:schemeClr val="tx1"/>
              </a:solidFill>
              <a:latin typeface="+mj-lt"/>
            </a:endParaRPr>
          </a:p>
        </p:txBody>
      </p:sp>
      <p:pic>
        <p:nvPicPr>
          <p:cNvPr id="3" name="Picture 2">
            <a:extLst>
              <a:ext uri="{FF2B5EF4-FFF2-40B4-BE49-F238E27FC236}">
                <a16:creationId xmlns:a16="http://schemas.microsoft.com/office/drawing/2014/main" id="{3FEA541B-6279-4BBC-9D93-3FD78721E228}"/>
              </a:ext>
            </a:extLst>
          </p:cNvPr>
          <p:cNvPicPr>
            <a:picLocks noChangeAspect="1"/>
          </p:cNvPicPr>
          <p:nvPr/>
        </p:nvPicPr>
        <p:blipFill>
          <a:blip r:embed="rId5"/>
          <a:stretch>
            <a:fillRect/>
          </a:stretch>
        </p:blipFill>
        <p:spPr>
          <a:xfrm>
            <a:off x="1846893" y="1372740"/>
            <a:ext cx="8498214" cy="4974000"/>
          </a:xfrm>
          <a:prstGeom prst="rect">
            <a:avLst/>
          </a:prstGeom>
        </p:spPr>
      </p:pic>
    </p:spTree>
    <p:custDataLst>
      <p:tags r:id="rId1"/>
    </p:custDataLst>
    <p:extLst>
      <p:ext uri="{BB962C8B-B14F-4D97-AF65-F5344CB8AC3E}">
        <p14:creationId xmlns:p14="http://schemas.microsoft.com/office/powerpoint/2010/main" val="3582746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B9455A-4912-4C3A-AE07-7CE11F5FFB3B}"/>
              </a:ext>
            </a:extLst>
          </p:cNvPr>
          <p:cNvPicPr>
            <a:picLocks noChangeAspect="1"/>
          </p:cNvPicPr>
          <p:nvPr/>
        </p:nvPicPr>
        <p:blipFill>
          <a:blip r:embed="rId4"/>
          <a:stretch>
            <a:fillRect/>
          </a:stretch>
        </p:blipFill>
        <p:spPr>
          <a:xfrm>
            <a:off x="2767893" y="129208"/>
            <a:ext cx="6656214" cy="6264159"/>
          </a:xfrm>
          <a:prstGeom prst="rect">
            <a:avLst/>
          </a:prstGeom>
        </p:spPr>
      </p:pic>
    </p:spTree>
    <p:custDataLst>
      <p:tags r:id="rId1"/>
    </p:custDataLst>
    <p:extLst>
      <p:ext uri="{BB962C8B-B14F-4D97-AF65-F5344CB8AC3E}">
        <p14:creationId xmlns:p14="http://schemas.microsoft.com/office/powerpoint/2010/main" val="1239547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B9455A-4912-4C3A-AE07-7CE11F5FFB3B}"/>
              </a:ext>
            </a:extLst>
          </p:cNvPr>
          <p:cNvPicPr>
            <a:picLocks noChangeAspect="1"/>
          </p:cNvPicPr>
          <p:nvPr/>
        </p:nvPicPr>
        <p:blipFill>
          <a:blip r:embed="rId4"/>
          <a:stretch>
            <a:fillRect/>
          </a:stretch>
        </p:blipFill>
        <p:spPr>
          <a:xfrm>
            <a:off x="2767893" y="99391"/>
            <a:ext cx="6656214" cy="6264159"/>
          </a:xfrm>
          <a:prstGeom prst="rect">
            <a:avLst/>
          </a:prstGeom>
        </p:spPr>
      </p:pic>
      <p:sp>
        <p:nvSpPr>
          <p:cNvPr id="2" name="Rectangle: Rounded Corners 1">
            <a:extLst>
              <a:ext uri="{FF2B5EF4-FFF2-40B4-BE49-F238E27FC236}">
                <a16:creationId xmlns:a16="http://schemas.microsoft.com/office/drawing/2014/main" id="{1BB1C015-9C66-4393-8EC7-7C692FF9F725}"/>
              </a:ext>
            </a:extLst>
          </p:cNvPr>
          <p:cNvSpPr/>
          <p:nvPr/>
        </p:nvSpPr>
        <p:spPr>
          <a:xfrm>
            <a:off x="5264425" y="1580322"/>
            <a:ext cx="831575" cy="26835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DBBAAAA-D9B4-4447-A1C4-7C87C6974AB9}"/>
              </a:ext>
            </a:extLst>
          </p:cNvPr>
          <p:cNvSpPr/>
          <p:nvPr/>
        </p:nvSpPr>
        <p:spPr>
          <a:xfrm>
            <a:off x="7238248" y="1590261"/>
            <a:ext cx="831575" cy="26835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78883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B9455A-4912-4C3A-AE07-7CE11F5FFB3B}"/>
              </a:ext>
            </a:extLst>
          </p:cNvPr>
          <p:cNvPicPr>
            <a:picLocks noChangeAspect="1"/>
          </p:cNvPicPr>
          <p:nvPr/>
        </p:nvPicPr>
        <p:blipFill>
          <a:blip r:embed="rId4"/>
          <a:stretch>
            <a:fillRect/>
          </a:stretch>
        </p:blipFill>
        <p:spPr>
          <a:xfrm>
            <a:off x="2767893" y="99391"/>
            <a:ext cx="6656214" cy="6264159"/>
          </a:xfrm>
          <a:prstGeom prst="rect">
            <a:avLst/>
          </a:prstGeom>
        </p:spPr>
      </p:pic>
      <p:sp>
        <p:nvSpPr>
          <p:cNvPr id="6" name="Rectangle: Rounded Corners 5">
            <a:extLst>
              <a:ext uri="{FF2B5EF4-FFF2-40B4-BE49-F238E27FC236}">
                <a16:creationId xmlns:a16="http://schemas.microsoft.com/office/drawing/2014/main" id="{740B933C-FAEC-43B8-B759-1F06AA352885}"/>
              </a:ext>
            </a:extLst>
          </p:cNvPr>
          <p:cNvSpPr/>
          <p:nvPr/>
        </p:nvSpPr>
        <p:spPr>
          <a:xfrm>
            <a:off x="5264425" y="2140226"/>
            <a:ext cx="831575" cy="26835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F7621FD-BB77-466A-913D-AA027CF8FC4C}"/>
              </a:ext>
            </a:extLst>
          </p:cNvPr>
          <p:cNvSpPr/>
          <p:nvPr/>
        </p:nvSpPr>
        <p:spPr>
          <a:xfrm>
            <a:off x="7238248" y="2150165"/>
            <a:ext cx="831575" cy="26835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42450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6C5F1B89-5F86-4A7D-AE96-BAA8D83663DF}"/>
              </a:ext>
            </a:extLst>
          </p:cNvPr>
          <p:cNvGrpSpPr/>
          <p:nvPr/>
        </p:nvGrpSpPr>
        <p:grpSpPr>
          <a:xfrm>
            <a:off x="327025" y="1620870"/>
            <a:ext cx="5768973" cy="4761863"/>
            <a:chOff x="6258238" y="2019280"/>
            <a:chExt cx="5071485" cy="4069910"/>
          </a:xfrm>
        </p:grpSpPr>
        <p:grpSp>
          <p:nvGrpSpPr>
            <p:cNvPr id="49" name="Group 48">
              <a:extLst>
                <a:ext uri="{FF2B5EF4-FFF2-40B4-BE49-F238E27FC236}">
                  <a16:creationId xmlns:a16="http://schemas.microsoft.com/office/drawing/2014/main" id="{E8166DF2-032C-46E8-B5A2-F0ECDF131CAE}"/>
                </a:ext>
              </a:extLst>
            </p:cNvPr>
            <p:cNvGrpSpPr>
              <a:grpSpLocks noChangeAspect="1"/>
            </p:cNvGrpSpPr>
            <p:nvPr/>
          </p:nvGrpSpPr>
          <p:grpSpPr>
            <a:xfrm>
              <a:off x="6258238" y="2019280"/>
              <a:ext cx="5071485" cy="4069910"/>
              <a:chOff x="2686494" y="1020725"/>
              <a:chExt cx="6411432" cy="5145229"/>
            </a:xfrm>
          </p:grpSpPr>
          <p:pic>
            <p:nvPicPr>
              <p:cNvPr id="50" name="Picture 49" descr="Chart, radar chart&#10;&#10;Description automatically generated">
                <a:extLst>
                  <a:ext uri="{FF2B5EF4-FFF2-40B4-BE49-F238E27FC236}">
                    <a16:creationId xmlns:a16="http://schemas.microsoft.com/office/drawing/2014/main" id="{EB425578-63F7-4011-B85F-E0DCDA1A48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54" t="8090" r="2323" b="10360"/>
              <a:stretch/>
            </p:blipFill>
            <p:spPr>
              <a:xfrm>
                <a:off x="2686494" y="1020725"/>
                <a:ext cx="6411432" cy="5092265"/>
              </a:xfrm>
              <a:prstGeom prst="rect">
                <a:avLst/>
              </a:prstGeom>
            </p:spPr>
          </p:pic>
          <p:sp>
            <p:nvSpPr>
              <p:cNvPr id="51" name="Rectangle 50">
                <a:extLst>
                  <a:ext uri="{FF2B5EF4-FFF2-40B4-BE49-F238E27FC236}">
                    <a16:creationId xmlns:a16="http://schemas.microsoft.com/office/drawing/2014/main" id="{855E920F-E959-4E93-9189-FBE90D0A3396}"/>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E2264F4-47FC-4246-8850-4C3D06CB0814}"/>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877C87B-8DF6-4554-890D-9E69861293A4}"/>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AD012DF-2302-4C8C-AE68-04A6D34F1ACD}"/>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8C45B51-1B37-4F6B-B5C5-94E453C8001B}"/>
                  </a:ext>
                </a:extLst>
              </p:cNvPr>
              <p:cNvSpPr/>
              <p:nvPr/>
            </p:nvSpPr>
            <p:spPr>
              <a:xfrm>
                <a:off x="2686494" y="3429000"/>
                <a:ext cx="815164"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C972B20E-390F-417B-B745-CB74E827CC16}"/>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CE3F8058-169C-4484-8B3D-1DD476AB21E7}"/>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31A8F34-DEF9-42C9-9735-D1B0420A9B57}"/>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FF2ADF0-AA49-47F6-BCE2-054778F10D49}"/>
                  </a:ext>
                </a:extLst>
              </p:cNvPr>
              <p:cNvSpPr/>
              <p:nvPr/>
            </p:nvSpPr>
            <p:spPr>
              <a:xfrm>
                <a:off x="5599814" y="5745968"/>
                <a:ext cx="1339703"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ectangle 59">
              <a:extLst>
                <a:ext uri="{FF2B5EF4-FFF2-40B4-BE49-F238E27FC236}">
                  <a16:creationId xmlns:a16="http://schemas.microsoft.com/office/drawing/2014/main" id="{9665B982-F132-41A4-AE2B-72CDE357EDCE}"/>
                </a:ext>
              </a:extLst>
            </p:cNvPr>
            <p:cNvSpPr/>
            <p:nvPr/>
          </p:nvSpPr>
          <p:spPr>
            <a:xfrm>
              <a:off x="7085263" y="2099879"/>
              <a:ext cx="3965845" cy="3431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CA26147B-D0A9-4E07-B637-44F278FC579C}"/>
              </a:ext>
            </a:extLst>
          </p:cNvPr>
          <p:cNvSpPr/>
          <p:nvPr/>
        </p:nvSpPr>
        <p:spPr>
          <a:xfrm>
            <a:off x="1183732" y="1701469"/>
            <a:ext cx="3908918" cy="3403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2"/>
          <p:cNvSpPr>
            <a:spLocks noGrp="1"/>
          </p:cNvSpPr>
          <p:nvPr>
            <p:ph type="title"/>
          </p:nvPr>
        </p:nvSpPr>
        <p:spPr>
          <a:xfrm>
            <a:off x="3094071" y="260809"/>
            <a:ext cx="6003853" cy="799515"/>
          </a:xfrm>
        </p:spPr>
        <p:txBody>
          <a:bodyPr>
            <a:normAutofit fontScale="90000"/>
          </a:bodyPr>
          <a:lstStyle/>
          <a:p>
            <a:pPr algn="ctr"/>
            <a:r>
              <a:rPr lang="en-US" sz="4000" dirty="0">
                <a:solidFill>
                  <a:schemeClr val="tx1"/>
                </a:solidFill>
                <a:latin typeface="+mj-lt"/>
              </a:rPr>
              <a:t>An Example: </a:t>
            </a:r>
            <a:br>
              <a:rPr lang="en-US" sz="4000" dirty="0">
                <a:solidFill>
                  <a:schemeClr val="tx1"/>
                </a:solidFill>
                <a:latin typeface="+mj-lt"/>
              </a:rPr>
            </a:br>
            <a:r>
              <a:rPr lang="en-US" sz="4000" dirty="0">
                <a:solidFill>
                  <a:schemeClr val="tx1"/>
                </a:solidFill>
                <a:latin typeface="+mj-lt"/>
              </a:rPr>
              <a:t>The Market for Plastic Bags</a:t>
            </a:r>
          </a:p>
        </p:txBody>
      </p:sp>
      <p:grpSp>
        <p:nvGrpSpPr>
          <p:cNvPr id="8" name="Group 7">
            <a:extLst>
              <a:ext uri="{FF2B5EF4-FFF2-40B4-BE49-F238E27FC236}">
                <a16:creationId xmlns:a16="http://schemas.microsoft.com/office/drawing/2014/main" id="{59BE8C15-A8CA-4B8A-9A94-D79E67B2DD1A}"/>
              </a:ext>
            </a:extLst>
          </p:cNvPr>
          <p:cNvGrpSpPr>
            <a:grpSpLocks noChangeAspect="1"/>
          </p:cNvGrpSpPr>
          <p:nvPr/>
        </p:nvGrpSpPr>
        <p:grpSpPr>
          <a:xfrm>
            <a:off x="1404718" y="1766239"/>
            <a:ext cx="4064060" cy="3237451"/>
            <a:chOff x="3573780" y="1573919"/>
            <a:chExt cx="5137833" cy="4092824"/>
          </a:xfrm>
        </p:grpSpPr>
        <p:sp>
          <p:nvSpPr>
            <p:cNvPr id="2" name="Rectangle 1">
              <a:extLst>
                <a:ext uri="{FF2B5EF4-FFF2-40B4-BE49-F238E27FC236}">
                  <a16:creationId xmlns:a16="http://schemas.microsoft.com/office/drawing/2014/main" id="{F96EF8AA-6EE3-467D-86E0-3014C68F1819}"/>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1BC6135-6CF2-4500-8EBA-BCAC154B34ED}"/>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C525FA6-568A-43A5-B7D8-88EBCB1BDE41}"/>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AEF2491-B389-433F-8FD7-DF5B92A91DF0}"/>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7DF8110B-79C3-41D8-86AD-4A6F74C31BE7}"/>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9A392CB3-2C84-4EC2-9EF7-79D4B998D329}"/>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59D4E1-BD52-4D1C-935D-EB4F5BAFF97B}"/>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23F81A-F621-4FCC-81DC-49224C21EA41}"/>
              </a:ext>
            </a:extLst>
          </p:cNvPr>
          <p:cNvSpPr/>
          <p:nvPr/>
        </p:nvSpPr>
        <p:spPr>
          <a:xfrm>
            <a:off x="4814229" y="4545313"/>
            <a:ext cx="1424750" cy="738664"/>
          </a:xfrm>
          <a:prstGeom prst="rect">
            <a:avLst/>
          </a:prstGeom>
        </p:spPr>
        <p:txBody>
          <a:bodyPr wrap="square">
            <a:spAutoFit/>
          </a:bodyPr>
          <a:lstStyle/>
          <a:p>
            <a:pPr algn="ctr"/>
            <a:r>
              <a:rPr lang="en-US" sz="1400" dirty="0">
                <a:cs typeface="Calibri Light" panose="020F0302020204030204" pitchFamily="34" charset="0"/>
              </a:rPr>
              <a:t>Private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Benefit</a:t>
            </a:r>
            <a:endParaRPr lang="en-US" sz="1400" dirty="0"/>
          </a:p>
        </p:txBody>
      </p:sp>
      <p:sp>
        <p:nvSpPr>
          <p:cNvPr id="16" name="Rectangle 15">
            <a:extLst>
              <a:ext uri="{FF2B5EF4-FFF2-40B4-BE49-F238E27FC236}">
                <a16:creationId xmlns:a16="http://schemas.microsoft.com/office/drawing/2014/main" id="{1A2C5D13-0102-4A3C-B03B-013195A72068}"/>
              </a:ext>
            </a:extLst>
          </p:cNvPr>
          <p:cNvSpPr/>
          <p:nvPr/>
        </p:nvSpPr>
        <p:spPr>
          <a:xfrm>
            <a:off x="4794476" y="2355645"/>
            <a:ext cx="1424750" cy="738664"/>
          </a:xfrm>
          <a:prstGeom prst="rect">
            <a:avLst/>
          </a:prstGeom>
        </p:spPr>
        <p:txBody>
          <a:bodyPr wrap="square">
            <a:spAutoFit/>
          </a:bodyPr>
          <a:lstStyle/>
          <a:p>
            <a:pPr algn="ctr"/>
            <a:r>
              <a:rPr lang="en-US" sz="1400" dirty="0">
                <a:cs typeface="Calibri Light" panose="020F0302020204030204" pitchFamily="34" charset="0"/>
              </a:rPr>
              <a:t>Private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Costs</a:t>
            </a:r>
          </a:p>
        </p:txBody>
      </p:sp>
      <p:sp>
        <p:nvSpPr>
          <p:cNvPr id="19" name="Rectangle 18">
            <a:extLst>
              <a:ext uri="{FF2B5EF4-FFF2-40B4-BE49-F238E27FC236}">
                <a16:creationId xmlns:a16="http://schemas.microsoft.com/office/drawing/2014/main" id="{7FFBC481-5DE9-46BB-B393-3627A9428F84}"/>
              </a:ext>
            </a:extLst>
          </p:cNvPr>
          <p:cNvSpPr/>
          <p:nvPr/>
        </p:nvSpPr>
        <p:spPr>
          <a:xfrm>
            <a:off x="209041" y="1562968"/>
            <a:ext cx="887166" cy="369332"/>
          </a:xfrm>
          <a:prstGeom prst="rect">
            <a:avLst/>
          </a:prstGeom>
        </p:spPr>
        <p:txBody>
          <a:bodyPr wrap="square">
            <a:spAutoFit/>
          </a:bodyPr>
          <a:lstStyle/>
          <a:p>
            <a:pPr algn="ctr"/>
            <a:r>
              <a:rPr lang="en-US" dirty="0">
                <a:cs typeface="Calibri Light" panose="020F0302020204030204" pitchFamily="34" charset="0"/>
              </a:rPr>
              <a:t>Value</a:t>
            </a:r>
          </a:p>
        </p:txBody>
      </p:sp>
      <p:cxnSp>
        <p:nvCxnSpPr>
          <p:cNvPr id="66" name="Straight Connector 65">
            <a:extLst>
              <a:ext uri="{FF2B5EF4-FFF2-40B4-BE49-F238E27FC236}">
                <a16:creationId xmlns:a16="http://schemas.microsoft.com/office/drawing/2014/main" id="{ACCC9E43-6739-4043-A805-75A7AA30F9B2}"/>
              </a:ext>
            </a:extLst>
          </p:cNvPr>
          <p:cNvCxnSpPr>
            <a:cxnSpLocks/>
          </p:cNvCxnSpPr>
          <p:nvPr/>
        </p:nvCxnSpPr>
        <p:spPr>
          <a:xfrm>
            <a:off x="1537726" y="2116402"/>
            <a:ext cx="4070352" cy="345276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FA394A-614D-4E98-B537-537E1AE393BF}"/>
              </a:ext>
            </a:extLst>
          </p:cNvPr>
          <p:cNvCxnSpPr>
            <a:cxnSpLocks/>
          </p:cNvCxnSpPr>
          <p:nvPr/>
        </p:nvCxnSpPr>
        <p:spPr>
          <a:xfrm flipV="1">
            <a:off x="1437763" y="2009903"/>
            <a:ext cx="4031015" cy="35886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EF66491A-F0EB-45B2-9D3B-D2A0D38E6B9E}"/>
              </a:ext>
            </a:extLst>
          </p:cNvPr>
          <p:cNvSpPr/>
          <p:nvPr/>
        </p:nvSpPr>
        <p:spPr>
          <a:xfrm>
            <a:off x="5038588" y="6010188"/>
            <a:ext cx="1205457" cy="369332"/>
          </a:xfrm>
          <a:prstGeom prst="rect">
            <a:avLst/>
          </a:prstGeom>
        </p:spPr>
        <p:txBody>
          <a:bodyPr wrap="square">
            <a:spAutoFit/>
          </a:bodyPr>
          <a:lstStyle/>
          <a:p>
            <a:pPr algn="ctr"/>
            <a:r>
              <a:rPr lang="en-US" dirty="0">
                <a:cs typeface="Calibri Light" panose="020F0302020204030204" pitchFamily="34" charset="0"/>
              </a:rPr>
              <a:t># of Bags</a:t>
            </a:r>
          </a:p>
        </p:txBody>
      </p:sp>
      <p:cxnSp>
        <p:nvCxnSpPr>
          <p:cNvPr id="20" name="Straight Connector 19">
            <a:extLst>
              <a:ext uri="{FF2B5EF4-FFF2-40B4-BE49-F238E27FC236}">
                <a16:creationId xmlns:a16="http://schemas.microsoft.com/office/drawing/2014/main" id="{A2A08BF4-9F38-4AB2-9957-E165CD28FD98}"/>
              </a:ext>
            </a:extLst>
          </p:cNvPr>
          <p:cNvCxnSpPr>
            <a:cxnSpLocks/>
          </p:cNvCxnSpPr>
          <p:nvPr/>
        </p:nvCxnSpPr>
        <p:spPr>
          <a:xfrm>
            <a:off x="3494738" y="3790267"/>
            <a:ext cx="36447" cy="2138478"/>
          </a:xfrm>
          <a:prstGeom prst="line">
            <a:avLst/>
          </a:prstGeom>
          <a:ln>
            <a:solidFill>
              <a:srgbClr val="E09878"/>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1D2EB2A9-1A06-40CB-9712-506697778353}"/>
                  </a:ext>
                </a:extLst>
              </p:cNvPr>
              <p:cNvSpPr/>
              <p:nvPr/>
            </p:nvSpPr>
            <p:spPr>
              <a:xfrm>
                <a:off x="2970173" y="5945934"/>
                <a:ext cx="1205457" cy="39074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cs typeface="Calibri Light" panose="020F0302020204030204" pitchFamily="34" charset="0"/>
                            </a:rPr>
                          </m:ctrlPr>
                        </m:sSubSupPr>
                        <m:e>
                          <m:r>
                            <a:rPr lang="en-US" b="0" i="1" dirty="0" smtClean="0">
                              <a:latin typeface="Cambria Math" panose="02040503050406030204" pitchFamily="18" charset="0"/>
                              <a:cs typeface="Calibri Light" panose="020F0302020204030204" pitchFamily="34" charset="0"/>
                            </a:rPr>
                            <m:t>𝑏</m:t>
                          </m:r>
                        </m:e>
                        <m:sub>
                          <m:r>
                            <a:rPr lang="en-US" b="0" i="1" dirty="0" smtClean="0">
                              <a:latin typeface="Cambria Math" panose="02040503050406030204" pitchFamily="18" charset="0"/>
                              <a:cs typeface="Calibri Light" panose="020F0302020204030204" pitchFamily="34" charset="0"/>
                            </a:rPr>
                            <m:t>𝑝</m:t>
                          </m:r>
                        </m:sub>
                        <m:sup>
                          <m:r>
                            <a:rPr lang="en-US" b="0" i="1" dirty="0" smtClean="0">
                              <a:latin typeface="Cambria Math" panose="02040503050406030204" pitchFamily="18" charset="0"/>
                              <a:cs typeface="Calibri Light" panose="020F0302020204030204" pitchFamily="34" charset="0"/>
                            </a:rPr>
                            <m:t>∗</m:t>
                          </m:r>
                        </m:sup>
                      </m:sSubSup>
                    </m:oMath>
                  </m:oMathPara>
                </a14:m>
                <a:endParaRPr lang="en-US" dirty="0">
                  <a:cs typeface="Calibri Light" panose="020F0302020204030204" pitchFamily="34" charset="0"/>
                </a:endParaRPr>
              </a:p>
            </p:txBody>
          </p:sp>
        </mc:Choice>
        <mc:Fallback xmlns="">
          <p:sp>
            <p:nvSpPr>
              <p:cNvPr id="64" name="Rectangle 63">
                <a:extLst>
                  <a:ext uri="{FF2B5EF4-FFF2-40B4-BE49-F238E27FC236}">
                    <a16:creationId xmlns:a16="http://schemas.microsoft.com/office/drawing/2014/main" id="{1D2EB2A9-1A06-40CB-9712-506697778353}"/>
                  </a:ext>
                </a:extLst>
              </p:cNvPr>
              <p:cNvSpPr>
                <a:spLocks noRot="1" noChangeAspect="1" noMove="1" noResize="1" noEditPoints="1" noAdjustHandles="1" noChangeArrowheads="1" noChangeShapeType="1" noTextEdit="1"/>
              </p:cNvSpPr>
              <p:nvPr/>
            </p:nvSpPr>
            <p:spPr>
              <a:xfrm>
                <a:off x="2970173" y="5945934"/>
                <a:ext cx="1205457" cy="390748"/>
              </a:xfrm>
              <a:prstGeom prst="rect">
                <a:avLst/>
              </a:prstGeom>
              <a:blipFill>
                <a:blip r:embed="rId5"/>
                <a:stretch>
                  <a:fillRect b="-4688"/>
                </a:stretch>
              </a:blipFill>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203F4AEA-3BE7-41B7-BA75-8AE6E7D6FA52}"/>
              </a:ext>
            </a:extLst>
          </p:cNvPr>
          <p:cNvCxnSpPr>
            <a:cxnSpLocks/>
          </p:cNvCxnSpPr>
          <p:nvPr/>
        </p:nvCxnSpPr>
        <p:spPr>
          <a:xfrm>
            <a:off x="1437763" y="5443003"/>
            <a:ext cx="4436718" cy="0"/>
          </a:xfrm>
          <a:prstGeom prst="line">
            <a:avLst/>
          </a:prstGeom>
          <a:ln w="19050">
            <a:solidFill>
              <a:srgbClr val="7030A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45CA974-A32F-476A-BA25-5A90D6B3D03B}"/>
              </a:ext>
            </a:extLst>
          </p:cNvPr>
          <p:cNvSpPr/>
          <p:nvPr/>
        </p:nvSpPr>
        <p:spPr>
          <a:xfrm>
            <a:off x="5625392" y="5071159"/>
            <a:ext cx="1424750" cy="738664"/>
          </a:xfrm>
          <a:prstGeom prst="rect">
            <a:avLst/>
          </a:prstGeom>
        </p:spPr>
        <p:txBody>
          <a:bodyPr wrap="square">
            <a:spAutoFit/>
          </a:bodyPr>
          <a:lstStyle/>
          <a:p>
            <a:pPr algn="ctr"/>
            <a:r>
              <a:rPr lang="en-US" sz="1400" dirty="0">
                <a:cs typeface="Calibri Light" panose="020F0302020204030204" pitchFamily="34" charset="0"/>
              </a:rPr>
              <a:t>External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Costs</a:t>
            </a:r>
            <a:endParaRPr lang="en-US" sz="1400" dirty="0"/>
          </a:p>
        </p:txBody>
      </p:sp>
      <p:cxnSp>
        <p:nvCxnSpPr>
          <p:cNvPr id="37" name="Straight Connector 36">
            <a:extLst>
              <a:ext uri="{FF2B5EF4-FFF2-40B4-BE49-F238E27FC236}">
                <a16:creationId xmlns:a16="http://schemas.microsoft.com/office/drawing/2014/main" id="{9DF403A1-3727-4225-BE51-0819F3CB8A22}"/>
              </a:ext>
            </a:extLst>
          </p:cNvPr>
          <p:cNvCxnSpPr>
            <a:cxnSpLocks/>
          </p:cNvCxnSpPr>
          <p:nvPr/>
        </p:nvCxnSpPr>
        <p:spPr>
          <a:xfrm flipV="1">
            <a:off x="1446420" y="1421591"/>
            <a:ext cx="4031015" cy="35886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1424FD2A-EF8E-4E5B-B554-764A33FF60AD}"/>
              </a:ext>
            </a:extLst>
          </p:cNvPr>
          <p:cNvSpPr/>
          <p:nvPr/>
        </p:nvSpPr>
        <p:spPr>
          <a:xfrm>
            <a:off x="3712486" y="1443209"/>
            <a:ext cx="1424750" cy="738664"/>
          </a:xfrm>
          <a:prstGeom prst="rect">
            <a:avLst/>
          </a:prstGeom>
        </p:spPr>
        <p:txBody>
          <a:bodyPr wrap="square">
            <a:spAutoFit/>
          </a:bodyPr>
          <a:lstStyle/>
          <a:p>
            <a:pPr algn="ctr"/>
            <a:r>
              <a:rPr lang="en-US" sz="1400" dirty="0">
                <a:cs typeface="Calibri Light" panose="020F0302020204030204" pitchFamily="34" charset="0"/>
              </a:rPr>
              <a:t>Social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Costs</a:t>
            </a:r>
          </a:p>
        </p:txBody>
      </p:sp>
      <p:cxnSp>
        <p:nvCxnSpPr>
          <p:cNvPr id="40" name="Straight Connector 39">
            <a:extLst>
              <a:ext uri="{FF2B5EF4-FFF2-40B4-BE49-F238E27FC236}">
                <a16:creationId xmlns:a16="http://schemas.microsoft.com/office/drawing/2014/main" id="{77664EDF-2CC9-4A1F-96CA-F798F9C547AE}"/>
              </a:ext>
            </a:extLst>
          </p:cNvPr>
          <p:cNvCxnSpPr>
            <a:cxnSpLocks/>
          </p:cNvCxnSpPr>
          <p:nvPr/>
        </p:nvCxnSpPr>
        <p:spPr>
          <a:xfrm>
            <a:off x="3163930" y="3524448"/>
            <a:ext cx="41243" cy="2375435"/>
          </a:xfrm>
          <a:prstGeom prst="line">
            <a:avLst/>
          </a:prstGeom>
          <a:ln>
            <a:solidFill>
              <a:schemeClr val="accent2">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B08226D1-AC68-41DF-AD7F-5A6264485DFA}"/>
                  </a:ext>
                </a:extLst>
              </p:cNvPr>
              <p:cNvSpPr/>
              <p:nvPr/>
            </p:nvSpPr>
            <p:spPr>
              <a:xfrm>
                <a:off x="2561201" y="5928745"/>
                <a:ext cx="1205457"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cs typeface="Calibri Light" panose="020F0302020204030204" pitchFamily="34" charset="0"/>
                            </a:rPr>
                          </m:ctrlPr>
                        </m:sSubSupPr>
                        <m:e>
                          <m:r>
                            <a:rPr lang="en-US" b="0" i="1" dirty="0" smtClean="0">
                              <a:latin typeface="Cambria Math" panose="02040503050406030204" pitchFamily="18" charset="0"/>
                              <a:cs typeface="Calibri Light" panose="020F0302020204030204" pitchFamily="34" charset="0"/>
                            </a:rPr>
                            <m:t>𝑏</m:t>
                          </m:r>
                        </m:e>
                        <m:sub>
                          <m:r>
                            <a:rPr lang="en-US" b="0" i="1" dirty="0" smtClean="0">
                              <a:latin typeface="Cambria Math" panose="02040503050406030204" pitchFamily="18" charset="0"/>
                              <a:cs typeface="Calibri Light" panose="020F0302020204030204" pitchFamily="34" charset="0"/>
                            </a:rPr>
                            <m:t>𝑠</m:t>
                          </m:r>
                        </m:sub>
                        <m:sup>
                          <m:r>
                            <a:rPr lang="en-US" b="0" i="1" dirty="0" smtClean="0">
                              <a:latin typeface="Cambria Math" panose="02040503050406030204" pitchFamily="18" charset="0"/>
                              <a:cs typeface="Calibri Light" panose="020F0302020204030204" pitchFamily="34" charset="0"/>
                            </a:rPr>
                            <m:t>∗</m:t>
                          </m:r>
                        </m:sup>
                      </m:sSubSup>
                    </m:oMath>
                  </m:oMathPara>
                </a14:m>
                <a:endParaRPr lang="en-US" dirty="0">
                  <a:cs typeface="Calibri Light" panose="020F0302020204030204" pitchFamily="34" charset="0"/>
                </a:endParaRPr>
              </a:p>
            </p:txBody>
          </p:sp>
        </mc:Choice>
        <mc:Fallback xmlns="">
          <p:sp>
            <p:nvSpPr>
              <p:cNvPr id="44" name="Rectangle 43">
                <a:extLst>
                  <a:ext uri="{FF2B5EF4-FFF2-40B4-BE49-F238E27FC236}">
                    <a16:creationId xmlns:a16="http://schemas.microsoft.com/office/drawing/2014/main" id="{B08226D1-AC68-41DF-AD7F-5A6264485DFA}"/>
                  </a:ext>
                </a:extLst>
              </p:cNvPr>
              <p:cNvSpPr>
                <a:spLocks noRot="1" noChangeAspect="1" noMove="1" noResize="1" noEditPoints="1" noAdjustHandles="1" noChangeArrowheads="1" noChangeShapeType="1" noTextEdit="1"/>
              </p:cNvSpPr>
              <p:nvPr/>
            </p:nvSpPr>
            <p:spPr>
              <a:xfrm>
                <a:off x="2561201" y="5928745"/>
                <a:ext cx="1205457" cy="369332"/>
              </a:xfrm>
              <a:prstGeom prst="rect">
                <a:avLst/>
              </a:prstGeom>
              <a:blipFill>
                <a:blip r:embed="rId6"/>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0D1F006-4E11-4EAA-834B-8357E1343E97}"/>
              </a:ext>
            </a:extLst>
          </p:cNvPr>
          <p:cNvCxnSpPr>
            <a:cxnSpLocks/>
          </p:cNvCxnSpPr>
          <p:nvPr/>
        </p:nvCxnSpPr>
        <p:spPr>
          <a:xfrm flipH="1">
            <a:off x="3234237" y="5805255"/>
            <a:ext cx="247944"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8955375-C887-4B36-91EA-AAB0CBC74364}"/>
              </a:ext>
            </a:extLst>
          </p:cNvPr>
          <p:cNvCxnSpPr>
            <a:cxnSpLocks/>
          </p:cNvCxnSpPr>
          <p:nvPr/>
        </p:nvCxnSpPr>
        <p:spPr>
          <a:xfrm flipH="1">
            <a:off x="3227569" y="5128615"/>
            <a:ext cx="247944"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5FA5FC3-4F77-482C-BDFE-783B82FA5A1B}"/>
              </a:ext>
            </a:extLst>
          </p:cNvPr>
          <p:cNvCxnSpPr>
            <a:cxnSpLocks/>
          </p:cNvCxnSpPr>
          <p:nvPr/>
        </p:nvCxnSpPr>
        <p:spPr>
          <a:xfrm flipH="1">
            <a:off x="3205326" y="4405624"/>
            <a:ext cx="247944"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BE9C99F-028E-4B81-AC05-A932B6D77E91}"/>
              </a:ext>
            </a:extLst>
          </p:cNvPr>
          <p:cNvSpPr txBox="1"/>
          <p:nvPr/>
        </p:nvSpPr>
        <p:spPr>
          <a:xfrm>
            <a:off x="6808018" y="913926"/>
            <a:ext cx="5285440" cy="6001643"/>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400" dirty="0">
              <a:latin typeface="+mj-lt"/>
              <a:cs typeface="Times New Roman" panose="02020603050405020304" pitchFamily="18"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What’s missing?</a:t>
            </a:r>
          </a:p>
          <a:p>
            <a:pPr marL="1257300" lvl="2" indent="-342900">
              <a:buFont typeface="Arial" panose="020B0604020202020204" pitchFamily="34" charset="0"/>
              <a:buChar char="•"/>
            </a:pPr>
            <a:r>
              <a:rPr lang="en-US" sz="2400" dirty="0">
                <a:latin typeface="+mj-lt"/>
                <a:cs typeface="Calibri Light" panose="020F0302020204030204" pitchFamily="34" charset="0"/>
              </a:rPr>
              <a:t>The external marginal cost </a:t>
            </a:r>
          </a:p>
          <a:p>
            <a:pPr marL="1257300" lvl="2"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Adding the external cost to the private recovers the (true) social marginal cost</a:t>
            </a:r>
          </a:p>
          <a:p>
            <a:pPr lvl="1"/>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The socially optimal number of bags is </a:t>
            </a:r>
            <a:r>
              <a:rPr lang="en-US" sz="2400" i="1" dirty="0">
                <a:solidFill>
                  <a:srgbClr val="FF0000"/>
                </a:solidFill>
                <a:latin typeface="+mj-lt"/>
                <a:cs typeface="Calibri Light" panose="020F0302020204030204" pitchFamily="34" charset="0"/>
              </a:rPr>
              <a:t>fewer</a:t>
            </a:r>
            <a:r>
              <a:rPr lang="en-US" sz="2400" dirty="0">
                <a:latin typeface="+mj-lt"/>
                <a:cs typeface="Calibri Light" panose="020F0302020204030204" pitchFamily="34" charset="0"/>
              </a:rPr>
              <a:t> than the private. The private market </a:t>
            </a:r>
            <a:r>
              <a:rPr lang="en-US" sz="2400" i="1" dirty="0">
                <a:solidFill>
                  <a:srgbClr val="FF0000"/>
                </a:solidFill>
                <a:latin typeface="+mj-lt"/>
                <a:cs typeface="Calibri Light" panose="020F0302020204030204" pitchFamily="34" charset="0"/>
              </a:rPr>
              <a:t>overprovides </a:t>
            </a:r>
            <a:r>
              <a:rPr lang="en-US" sz="2400" dirty="0">
                <a:latin typeface="+mj-lt"/>
                <a:cs typeface="Calibri Light" panose="020F0302020204030204" pitchFamily="34" charset="0"/>
              </a:rPr>
              <a:t>bags</a:t>
            </a:r>
          </a:p>
          <a:p>
            <a:pPr lvl="1"/>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What is a possible fix? </a:t>
            </a:r>
          </a:p>
          <a:p>
            <a:pPr marL="1257300" lvl="2" indent="-342900">
              <a:buFont typeface="Arial" panose="020B0604020202020204" pitchFamily="34" charset="0"/>
              <a:buChar char="•"/>
            </a:pPr>
            <a:r>
              <a:rPr lang="en-US" sz="2400" dirty="0">
                <a:latin typeface="+mj-lt"/>
                <a:cs typeface="Calibri Light" panose="020F0302020204030204" pitchFamily="34" charset="0"/>
              </a:rPr>
              <a:t>A</a:t>
            </a:r>
            <a:r>
              <a:rPr lang="en-US" sz="2400" dirty="0">
                <a:solidFill>
                  <a:srgbClr val="FF0000"/>
                </a:solidFill>
                <a:latin typeface="+mj-lt"/>
                <a:cs typeface="Calibri Light" panose="020F0302020204030204" pitchFamily="34" charset="0"/>
              </a:rPr>
              <a:t> </a:t>
            </a:r>
            <a:r>
              <a:rPr lang="en-US" sz="2400" i="1" dirty="0">
                <a:solidFill>
                  <a:srgbClr val="FF0000"/>
                </a:solidFill>
                <a:latin typeface="+mj-lt"/>
                <a:cs typeface="Calibri Light" panose="020F0302020204030204" pitchFamily="34" charset="0"/>
              </a:rPr>
              <a:t>tax</a:t>
            </a:r>
            <a:r>
              <a:rPr lang="en-US" sz="2400" dirty="0">
                <a:latin typeface="+mj-lt"/>
                <a:cs typeface="Calibri Light" panose="020F0302020204030204" pitchFamily="34" charset="0"/>
              </a:rPr>
              <a:t> equal to the external marginal cost</a:t>
            </a:r>
          </a:p>
          <a:p>
            <a:pPr marL="1885950" lvl="3" indent="-514350">
              <a:buFont typeface="+mj-lt"/>
              <a:buAutoNum type="romanLcPeriod"/>
            </a:pPr>
            <a:endParaRPr lang="en-US" sz="2400" b="1" dirty="0">
              <a:latin typeface="+mj-lt"/>
              <a:cs typeface="Calibri Light" panose="020F0302020204030204" pitchFamily="34" charset="0"/>
            </a:endParaRPr>
          </a:p>
        </p:txBody>
      </p:sp>
      <p:sp>
        <p:nvSpPr>
          <p:cNvPr id="3" name="Left Brace 2">
            <a:extLst>
              <a:ext uri="{FF2B5EF4-FFF2-40B4-BE49-F238E27FC236}">
                <a16:creationId xmlns:a16="http://schemas.microsoft.com/office/drawing/2014/main" id="{22F5C9C5-FBD9-4CB6-82BE-B0986D1AA0C4}"/>
              </a:ext>
            </a:extLst>
          </p:cNvPr>
          <p:cNvSpPr/>
          <p:nvPr/>
        </p:nvSpPr>
        <p:spPr>
          <a:xfrm>
            <a:off x="710667" y="5440491"/>
            <a:ext cx="240192" cy="48825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B3399E5B-6372-499C-ADFB-29C84FBDB329}"/>
                  </a:ext>
                </a:extLst>
              </p:cNvPr>
              <p:cNvSpPr/>
              <p:nvPr/>
            </p:nvSpPr>
            <p:spPr>
              <a:xfrm>
                <a:off x="225446" y="5437524"/>
                <a:ext cx="519653"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cs typeface="Calibri Light" panose="020F0302020204030204" pitchFamily="34" charset="0"/>
                        </a:rPr>
                        <m:t>𝑡𝑎𝑥</m:t>
                      </m:r>
                    </m:oMath>
                  </m:oMathPara>
                </a14:m>
                <a:endParaRPr lang="en-US" dirty="0">
                  <a:solidFill>
                    <a:srgbClr val="FF0000"/>
                  </a:solidFill>
                  <a:cs typeface="Calibri Light" panose="020F0302020204030204" pitchFamily="34" charset="0"/>
                </a:endParaRPr>
              </a:p>
            </p:txBody>
          </p:sp>
        </mc:Choice>
        <mc:Fallback xmlns="">
          <p:sp>
            <p:nvSpPr>
              <p:cNvPr id="47" name="Rectangle 46">
                <a:extLst>
                  <a:ext uri="{FF2B5EF4-FFF2-40B4-BE49-F238E27FC236}">
                    <a16:creationId xmlns:a16="http://schemas.microsoft.com/office/drawing/2014/main" id="{B3399E5B-6372-499C-ADFB-29C84FBDB329}"/>
                  </a:ext>
                </a:extLst>
              </p:cNvPr>
              <p:cNvSpPr>
                <a:spLocks noRot="1" noChangeAspect="1" noMove="1" noResize="1" noEditPoints="1" noAdjustHandles="1" noChangeArrowheads="1" noChangeShapeType="1" noTextEdit="1"/>
              </p:cNvSpPr>
              <p:nvPr/>
            </p:nvSpPr>
            <p:spPr>
              <a:xfrm>
                <a:off x="225446" y="5437524"/>
                <a:ext cx="519653" cy="369332"/>
              </a:xfrm>
              <a:prstGeom prst="rect">
                <a:avLst/>
              </a:prstGeom>
              <a:blipFill>
                <a:blip r:embed="rId7"/>
                <a:stretch>
                  <a:fillRect l="-35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314667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FBDBD00-D37C-C2A9-9AA6-F394C9082644}"/>
              </a:ext>
            </a:extLst>
          </p:cNvPr>
          <p:cNvPicPr>
            <a:picLocks noChangeAspect="1"/>
          </p:cNvPicPr>
          <p:nvPr/>
        </p:nvPicPr>
        <p:blipFill>
          <a:blip r:embed="rId2"/>
          <a:stretch>
            <a:fillRect/>
          </a:stretch>
        </p:blipFill>
        <p:spPr>
          <a:xfrm>
            <a:off x="3105150" y="457200"/>
            <a:ext cx="5829299" cy="5611462"/>
          </a:xfrm>
          <a:prstGeom prst="rect">
            <a:avLst/>
          </a:prstGeom>
        </p:spPr>
      </p:pic>
    </p:spTree>
    <p:extLst>
      <p:ext uri="{BB962C8B-B14F-4D97-AF65-F5344CB8AC3E}">
        <p14:creationId xmlns:p14="http://schemas.microsoft.com/office/powerpoint/2010/main" val="2057062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0FEC2B-BF53-7D11-9903-28CE7B1220CC}"/>
              </a:ext>
            </a:extLst>
          </p:cNvPr>
          <p:cNvSpPr>
            <a:spLocks noGrp="1"/>
          </p:cNvSpPr>
          <p:nvPr>
            <p:ph idx="1"/>
          </p:nvPr>
        </p:nvSpPr>
        <p:spPr/>
        <p:txBody>
          <a:bodyPr/>
          <a:lstStyle/>
          <a:p>
            <a:r>
              <a:rPr lang="en-US" sz="2000" dirty="0"/>
              <a:t> “Sunlight is said to be the best of disinfectants.” – US Supreme Court Justice L. Brandeis, 1914</a:t>
            </a:r>
          </a:p>
          <a:p>
            <a:pPr lvl="1"/>
            <a:r>
              <a:rPr lang="en-US" sz="1600" dirty="0"/>
              <a:t>Environmental regulators often mandate information disclosure to reduce externalities or socially undesirable behavior</a:t>
            </a:r>
          </a:p>
          <a:p>
            <a:pPr marL="201168" lvl="1" indent="0">
              <a:buNone/>
            </a:pPr>
            <a:endParaRPr lang="en-US" sz="1600" dirty="0"/>
          </a:p>
          <a:p>
            <a:r>
              <a:rPr lang="en-US" sz="2000" dirty="0"/>
              <a:t> In the last 10-15 years, hydraulic fracturing for shale gas has become common in the US</a:t>
            </a:r>
          </a:p>
          <a:p>
            <a:pPr lvl="1"/>
            <a:r>
              <a:rPr lang="en-US" sz="1600" dirty="0"/>
              <a:t>Each of the 18 states with active fracking passed chemical information disclosure laws by 2015</a:t>
            </a:r>
          </a:p>
          <a:p>
            <a:pPr lvl="1"/>
            <a:r>
              <a:rPr lang="en-US" sz="1600" dirty="0"/>
              <a:t>Public concern about potential use of toxic chemicals in proximity to residential and commercial land uses</a:t>
            </a:r>
          </a:p>
          <a:p>
            <a:pPr marL="201168" lvl="1" indent="0">
              <a:buNone/>
            </a:pPr>
            <a:endParaRPr lang="en-US" sz="1600" dirty="0"/>
          </a:p>
          <a:p>
            <a:r>
              <a:rPr lang="en-US" sz="2000" dirty="0"/>
              <a:t> </a:t>
            </a:r>
            <a:r>
              <a:rPr lang="en-US" sz="2000" b="1" dirty="0"/>
              <a:t>Public access to more information is generally a good thing, but this paper asks: does it come with an unintended cost?</a:t>
            </a:r>
          </a:p>
          <a:p>
            <a:endParaRPr lang="en-US" sz="2000" dirty="0"/>
          </a:p>
        </p:txBody>
      </p:sp>
      <p:sp>
        <p:nvSpPr>
          <p:cNvPr id="4" name="Title 2">
            <a:extLst>
              <a:ext uri="{FF2B5EF4-FFF2-40B4-BE49-F238E27FC236}">
                <a16:creationId xmlns:a16="http://schemas.microsoft.com/office/drawing/2014/main" id="{3B799FD6-0C42-503A-5300-D38D38495110}"/>
              </a:ext>
            </a:extLst>
          </p:cNvPr>
          <p:cNvSpPr txBox="1">
            <a:spLocks/>
          </p:cNvSpPr>
          <p:nvPr/>
        </p:nvSpPr>
        <p:spPr>
          <a:xfrm>
            <a:off x="2285844" y="343460"/>
            <a:ext cx="7620312" cy="1257880"/>
          </a:xfrm>
          <a:prstGeom prst="rect">
            <a:avLst/>
          </a:prstGeom>
        </p:spPr>
        <p:txBody>
          <a:bodyPr vert="horz" lIns="91440" tIns="45720" rIns="91440" bIns="45720" rtlCol="0" anchor="b">
            <a:normAutofit fontScale="55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Learning by Viewing? Social Learning, Regulatory</a:t>
            </a:r>
          </a:p>
          <a:p>
            <a:pPr algn="ctr"/>
            <a:r>
              <a:rPr lang="en-US" sz="4000" dirty="0">
                <a:solidFill>
                  <a:schemeClr val="tx1"/>
                </a:solidFill>
                <a:latin typeface="+mj-lt"/>
              </a:rPr>
              <a:t>Disclosure, and Firm Productivity in Shale Gas</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2"/>
              </a:rPr>
              <a:t>T. Robert Fetter, Andrew </a:t>
            </a:r>
            <a:r>
              <a:rPr lang="en-US" sz="4000" dirty="0" err="1">
                <a:solidFill>
                  <a:schemeClr val="tx1"/>
                </a:solidFill>
                <a:latin typeface="+mj-lt"/>
                <a:hlinkClick r:id="rId2"/>
              </a:rPr>
              <a:t>Steck</a:t>
            </a:r>
            <a:r>
              <a:rPr lang="en-US" sz="4000" dirty="0">
                <a:solidFill>
                  <a:schemeClr val="tx1"/>
                </a:solidFill>
                <a:latin typeface="+mj-lt"/>
                <a:hlinkClick r:id="rId2"/>
              </a:rPr>
              <a:t>, Chris Timmins, Douglas Wrenn</a:t>
            </a:r>
            <a:endParaRPr lang="en-US" sz="4000" dirty="0">
              <a:solidFill>
                <a:schemeClr val="tx1"/>
              </a:solidFill>
              <a:latin typeface="+mj-lt"/>
            </a:endParaRPr>
          </a:p>
        </p:txBody>
      </p:sp>
    </p:spTree>
    <p:extLst>
      <p:ext uri="{BB962C8B-B14F-4D97-AF65-F5344CB8AC3E}">
        <p14:creationId xmlns:p14="http://schemas.microsoft.com/office/powerpoint/2010/main" val="1071193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55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Learning by Viewing? Social Learning, Regulatory</a:t>
            </a:r>
          </a:p>
          <a:p>
            <a:pPr algn="ctr"/>
            <a:r>
              <a:rPr lang="en-US" sz="4000" dirty="0">
                <a:solidFill>
                  <a:schemeClr val="tx1"/>
                </a:solidFill>
                <a:latin typeface="+mj-lt"/>
              </a:rPr>
              <a:t>Disclosure, and Firm Productivity in Shale Gas</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T. Robert Fetter, Andrew </a:t>
            </a:r>
            <a:r>
              <a:rPr lang="en-US" sz="4000" dirty="0" err="1">
                <a:solidFill>
                  <a:schemeClr val="tx1"/>
                </a:solidFill>
                <a:latin typeface="+mj-lt"/>
                <a:hlinkClick r:id="rId4"/>
              </a:rPr>
              <a:t>Steck</a:t>
            </a:r>
            <a:r>
              <a:rPr lang="en-US" sz="4000" dirty="0">
                <a:solidFill>
                  <a:schemeClr val="tx1"/>
                </a:solidFill>
                <a:latin typeface="+mj-lt"/>
                <a:hlinkClick r:id="rId4"/>
              </a:rPr>
              <a:t>, Chris Timmins, Douglas Wrenn</a:t>
            </a:r>
            <a:endParaRPr lang="en-US" sz="4000" dirty="0">
              <a:solidFill>
                <a:schemeClr val="tx1"/>
              </a:solidFill>
              <a:latin typeface="+mj-lt"/>
            </a:endParaRPr>
          </a:p>
        </p:txBody>
      </p:sp>
      <p:sp>
        <p:nvSpPr>
          <p:cNvPr id="4" name="TextBox 3">
            <a:extLst>
              <a:ext uri="{FF2B5EF4-FFF2-40B4-BE49-F238E27FC236}">
                <a16:creationId xmlns:a16="http://schemas.microsoft.com/office/drawing/2014/main" id="{3B31125D-70A0-4ED9-BC37-AFB61FA1A772}"/>
              </a:ext>
            </a:extLst>
          </p:cNvPr>
          <p:cNvSpPr txBox="1"/>
          <p:nvPr/>
        </p:nvSpPr>
        <p:spPr>
          <a:xfrm>
            <a:off x="1021180" y="1601340"/>
            <a:ext cx="10149639" cy="4401205"/>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latin typeface="+mj-lt"/>
              <a:cs typeface="Times New Roman" panose="02020603050405020304" pitchFamily="18" charset="0"/>
            </a:endParaRPr>
          </a:p>
          <a:p>
            <a:pPr lvl="1"/>
            <a:r>
              <a:rPr lang="en-US" sz="2000" b="1" dirty="0"/>
              <a:t>Abstract: </a:t>
            </a:r>
            <a:r>
              <a:rPr lang="en-US" sz="2000" dirty="0"/>
              <a:t>In many industries firms can learn about new technologies from other adopters; mandatory disclosure regulations represent an understudied channel for this type of social learning. We study an environmentally-focused law in the shale gas industry to examine firm claims that disclosure requirements expose valuable trade secrets. Our research design takes advantage of a unique regulatory history that allows us to observe complete information on chemical inputs prior to disclosure, along with the timing of information availability for thousands of wells after disclosure takes effect. We find that firms’ chemical choices following disclosure converge in a manner consistent with inter-firm imitation and that this leads to more productive wells for firms that carefully choose whom to copy — but also a decline in innovation among the most productive firms, whose innovations are those most often copied by other firms. Our results suggest there is a long-run welfare trade-off between the potential benefits of information diffusion and transparency, and the potential costs of reduced innovation.</a:t>
            </a:r>
            <a:endParaRPr lang="en-US" sz="2000" b="1" dirty="0">
              <a:solidFill>
                <a:srgbClr val="DDDDDD"/>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277040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55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Learning by Viewing? Social Learning, Regulatory</a:t>
            </a:r>
          </a:p>
          <a:p>
            <a:pPr algn="ctr"/>
            <a:r>
              <a:rPr lang="en-US" sz="4000" dirty="0">
                <a:solidFill>
                  <a:schemeClr val="tx1"/>
                </a:solidFill>
                <a:latin typeface="+mj-lt"/>
              </a:rPr>
              <a:t>Disclosure, and Firm Productivity in Shale Gas</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T. Robert Fetter, Andrew </a:t>
            </a:r>
            <a:r>
              <a:rPr lang="en-US" sz="4000" dirty="0" err="1">
                <a:solidFill>
                  <a:schemeClr val="tx1"/>
                </a:solidFill>
                <a:latin typeface="+mj-lt"/>
                <a:hlinkClick r:id="rId4"/>
              </a:rPr>
              <a:t>Steck</a:t>
            </a:r>
            <a:r>
              <a:rPr lang="en-US" sz="4000" dirty="0">
                <a:solidFill>
                  <a:schemeClr val="tx1"/>
                </a:solidFill>
                <a:latin typeface="+mj-lt"/>
                <a:hlinkClick r:id="rId4"/>
              </a:rPr>
              <a:t>, Chris Timmins, Douglas Wrenn</a:t>
            </a:r>
            <a:endParaRPr lang="en-US" sz="4000" dirty="0">
              <a:solidFill>
                <a:schemeClr val="tx1"/>
              </a:solidFill>
              <a:latin typeface="+mj-lt"/>
            </a:endParaRPr>
          </a:p>
        </p:txBody>
      </p:sp>
      <p:sp>
        <p:nvSpPr>
          <p:cNvPr id="4" name="TextBox 3">
            <a:extLst>
              <a:ext uri="{FF2B5EF4-FFF2-40B4-BE49-F238E27FC236}">
                <a16:creationId xmlns:a16="http://schemas.microsoft.com/office/drawing/2014/main" id="{3B31125D-70A0-4ED9-BC37-AFB61FA1A772}"/>
              </a:ext>
            </a:extLst>
          </p:cNvPr>
          <p:cNvSpPr txBox="1"/>
          <p:nvPr/>
        </p:nvSpPr>
        <p:spPr>
          <a:xfrm>
            <a:off x="1021180" y="1601340"/>
            <a:ext cx="10149639" cy="4401205"/>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latin typeface="+mj-lt"/>
              <a:cs typeface="Times New Roman" panose="02020603050405020304" pitchFamily="18" charset="0"/>
            </a:endParaRPr>
          </a:p>
          <a:p>
            <a:pPr lvl="1"/>
            <a:r>
              <a:rPr lang="en-US" sz="2000" b="1" dirty="0"/>
              <a:t>Abstract: </a:t>
            </a:r>
            <a:r>
              <a:rPr lang="en-US" sz="2000" dirty="0"/>
              <a:t>In many industries firms can learn about new technologies from other adopters; mandatory disclosure regulations represent an understudied channel for this type of social learning. </a:t>
            </a:r>
            <a:r>
              <a:rPr lang="en-US" sz="2000" dirty="0">
                <a:solidFill>
                  <a:schemeClr val="bg1">
                    <a:lumMod val="65000"/>
                  </a:schemeClr>
                </a:solidFill>
              </a:rPr>
              <a:t>We study an environmentally-focused law in the shale gas industry to examine firm claims that disclosure requirements expose valuable trade secrets. Our research design takes advantage of a unique regulatory history that allows us to observe complete information on chemical inputs prior to disclosure, along with the timing of information availability for thousands of wells after disclosure takes effect. We find that firms’ chemical choices following disclosure converge in a manner consistent with inter-firm imitation and that this leads to more productive wells for firms that carefully choose whom to copy — but also a decline in innovation among the most productive firms, whose innovations are those most often copied by other firms. Our results suggest there is a long-run welfare trade-off between the potential benefits of information diffusion and transparency, and the potential costs of reduced innovation.</a:t>
            </a:r>
            <a:endParaRPr lang="en-US" sz="2000" b="1" dirty="0">
              <a:solidFill>
                <a:schemeClr val="bg1">
                  <a:lumMod val="65000"/>
                </a:schemeClr>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1819971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55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Learning by Viewing? Social Learning, Regulatory</a:t>
            </a:r>
          </a:p>
          <a:p>
            <a:pPr algn="ctr"/>
            <a:r>
              <a:rPr lang="en-US" sz="4000" dirty="0">
                <a:solidFill>
                  <a:schemeClr val="tx1"/>
                </a:solidFill>
                <a:latin typeface="+mj-lt"/>
              </a:rPr>
              <a:t>Disclosure, and Firm Productivity in Shale Gas</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T. Robert Fetter, Andrew </a:t>
            </a:r>
            <a:r>
              <a:rPr lang="en-US" sz="4000" dirty="0" err="1">
                <a:solidFill>
                  <a:schemeClr val="tx1"/>
                </a:solidFill>
                <a:latin typeface="+mj-lt"/>
                <a:hlinkClick r:id="rId4"/>
              </a:rPr>
              <a:t>Steck</a:t>
            </a:r>
            <a:r>
              <a:rPr lang="en-US" sz="4000" dirty="0">
                <a:solidFill>
                  <a:schemeClr val="tx1"/>
                </a:solidFill>
                <a:latin typeface="+mj-lt"/>
                <a:hlinkClick r:id="rId4"/>
              </a:rPr>
              <a:t>, Chris Timmins, Douglas Wrenn</a:t>
            </a:r>
            <a:endParaRPr lang="en-US" sz="4000" dirty="0">
              <a:solidFill>
                <a:schemeClr val="tx1"/>
              </a:solidFill>
              <a:latin typeface="+mj-lt"/>
            </a:endParaRPr>
          </a:p>
        </p:txBody>
      </p:sp>
      <p:sp>
        <p:nvSpPr>
          <p:cNvPr id="4" name="TextBox 3">
            <a:extLst>
              <a:ext uri="{FF2B5EF4-FFF2-40B4-BE49-F238E27FC236}">
                <a16:creationId xmlns:a16="http://schemas.microsoft.com/office/drawing/2014/main" id="{3B31125D-70A0-4ED9-BC37-AFB61FA1A772}"/>
              </a:ext>
            </a:extLst>
          </p:cNvPr>
          <p:cNvSpPr txBox="1"/>
          <p:nvPr/>
        </p:nvSpPr>
        <p:spPr>
          <a:xfrm>
            <a:off x="1021180" y="1601340"/>
            <a:ext cx="10149639" cy="4401205"/>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latin typeface="+mj-lt"/>
              <a:cs typeface="Times New Roman" panose="02020603050405020304" pitchFamily="18" charset="0"/>
            </a:endParaRPr>
          </a:p>
          <a:p>
            <a:pPr lvl="1"/>
            <a:r>
              <a:rPr lang="en-US" sz="2000" b="1" dirty="0">
                <a:solidFill>
                  <a:schemeClr val="bg1">
                    <a:lumMod val="65000"/>
                  </a:schemeClr>
                </a:solidFill>
              </a:rPr>
              <a:t>Abstract: </a:t>
            </a:r>
            <a:r>
              <a:rPr lang="en-US" sz="2000" dirty="0">
                <a:solidFill>
                  <a:schemeClr val="bg1">
                    <a:lumMod val="65000"/>
                  </a:schemeClr>
                </a:solidFill>
              </a:rPr>
              <a:t>In many industries firms can learn about new technologies from other adopters; mandatory disclosure regulations represent an understudied channel for this type of social learning.</a:t>
            </a:r>
            <a:r>
              <a:rPr lang="en-US" sz="2000" dirty="0"/>
              <a:t> We study an environmentally-focused law in the shale gas industry to examine firm claims that disclosure requirements expose valuable trade secrets. </a:t>
            </a:r>
            <a:r>
              <a:rPr lang="en-US" sz="2000" dirty="0">
                <a:solidFill>
                  <a:schemeClr val="bg1">
                    <a:lumMod val="65000"/>
                  </a:schemeClr>
                </a:solidFill>
              </a:rPr>
              <a:t>Our research design takes advantage of a unique regulatory history that allows us to observe complete information on chemical inputs prior to disclosure, along with the timing of information availability for thousands of wells after disclosure takes effect. We find that firms’ chemical choices following disclosure converge in a manner consistent with inter-firm imitation and that this leads to more productive wells for firms that carefully choose whom to copy — but also a decline in innovation among the most productive firms, whose innovations are those most often copied by other firms. Our results suggest there is a long-run welfare trade-off between the potential benefits of information diffusion and transparency, and the potential costs of reduced innovation.</a:t>
            </a:r>
            <a:endParaRPr lang="en-US" sz="2000" b="1" dirty="0">
              <a:solidFill>
                <a:schemeClr val="bg1">
                  <a:lumMod val="65000"/>
                </a:schemeClr>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31622993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55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Learning by Viewing? Social Learning, Regulatory</a:t>
            </a:r>
          </a:p>
          <a:p>
            <a:pPr algn="ctr"/>
            <a:r>
              <a:rPr lang="en-US" sz="4000" dirty="0">
                <a:solidFill>
                  <a:schemeClr val="tx1"/>
                </a:solidFill>
                <a:latin typeface="+mj-lt"/>
              </a:rPr>
              <a:t>Disclosure, and Firm Productivity in Shale Gas</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T. Robert Fetter, Andrew </a:t>
            </a:r>
            <a:r>
              <a:rPr lang="en-US" sz="4000" dirty="0" err="1">
                <a:solidFill>
                  <a:schemeClr val="tx1"/>
                </a:solidFill>
                <a:latin typeface="+mj-lt"/>
                <a:hlinkClick r:id="rId4"/>
              </a:rPr>
              <a:t>Steck</a:t>
            </a:r>
            <a:r>
              <a:rPr lang="en-US" sz="4000" dirty="0">
                <a:solidFill>
                  <a:schemeClr val="tx1"/>
                </a:solidFill>
                <a:latin typeface="+mj-lt"/>
                <a:hlinkClick r:id="rId4"/>
              </a:rPr>
              <a:t>, Chris Timmins, Douglas Wrenn</a:t>
            </a:r>
            <a:endParaRPr lang="en-US" sz="4000" dirty="0">
              <a:solidFill>
                <a:schemeClr val="tx1"/>
              </a:solidFill>
              <a:latin typeface="+mj-lt"/>
            </a:endParaRPr>
          </a:p>
        </p:txBody>
      </p:sp>
      <p:sp>
        <p:nvSpPr>
          <p:cNvPr id="4" name="TextBox 3">
            <a:extLst>
              <a:ext uri="{FF2B5EF4-FFF2-40B4-BE49-F238E27FC236}">
                <a16:creationId xmlns:a16="http://schemas.microsoft.com/office/drawing/2014/main" id="{3B31125D-70A0-4ED9-BC37-AFB61FA1A772}"/>
              </a:ext>
            </a:extLst>
          </p:cNvPr>
          <p:cNvSpPr txBox="1"/>
          <p:nvPr/>
        </p:nvSpPr>
        <p:spPr>
          <a:xfrm>
            <a:off x="1021180" y="1601340"/>
            <a:ext cx="10149639" cy="4401205"/>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latin typeface="+mj-lt"/>
              <a:cs typeface="Times New Roman" panose="02020603050405020304" pitchFamily="18" charset="0"/>
            </a:endParaRPr>
          </a:p>
          <a:p>
            <a:pPr lvl="1"/>
            <a:r>
              <a:rPr lang="en-US" sz="2000" b="1" dirty="0">
                <a:solidFill>
                  <a:schemeClr val="bg1">
                    <a:lumMod val="65000"/>
                  </a:schemeClr>
                </a:solidFill>
              </a:rPr>
              <a:t>Abstract: </a:t>
            </a:r>
            <a:r>
              <a:rPr lang="en-US" sz="2000" dirty="0">
                <a:solidFill>
                  <a:schemeClr val="bg1">
                    <a:lumMod val="65000"/>
                  </a:schemeClr>
                </a:solidFill>
              </a:rPr>
              <a:t>In many industries firms can learn about new technologies from other adopters; mandatory disclosure regulations represent an understudied channel for this type of social learning. We study an environmentally-focused law in the shale gas industry to examine firm claims that disclosure requirements expose valuable trade secrets. Our research design takes advantage of a unique regulatory history that allows us to observe complete information on chemical inputs prior to disclosure, along with the timing of information availability for thousands of wells after disclosure takes effect. </a:t>
            </a:r>
            <a:r>
              <a:rPr lang="en-US" sz="2000" dirty="0"/>
              <a:t>We find that firms’ chemical choices following disclosure converge in a manner consistent with inter-firm imitation and that this leads to more productive wells for firms that carefully choose whom to copy — </a:t>
            </a:r>
            <a:r>
              <a:rPr lang="en-US" sz="2000" b="1" dirty="0"/>
              <a:t>but also a decline in innovation among the most productive firms, whose innovations are those most often copied by other firms</a:t>
            </a:r>
            <a:r>
              <a:rPr lang="en-US" sz="2000" dirty="0"/>
              <a:t>. </a:t>
            </a:r>
            <a:r>
              <a:rPr lang="en-US" sz="2000" dirty="0">
                <a:solidFill>
                  <a:schemeClr val="bg1">
                    <a:lumMod val="65000"/>
                  </a:schemeClr>
                </a:solidFill>
              </a:rPr>
              <a:t>Our results suggest there is a long-run welfare trade-off between the potential benefits of information diffusion and transparency, and the potential costs of reduced innovation.</a:t>
            </a:r>
            <a:endParaRPr lang="en-US" sz="2000" b="1" dirty="0">
              <a:solidFill>
                <a:schemeClr val="bg1">
                  <a:lumMod val="65000"/>
                </a:schemeClr>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1094177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5EA709-5C47-4D4F-9A0F-CA790375BDC0}"/>
              </a:ext>
            </a:extLst>
          </p:cNvPr>
          <p:cNvPicPr>
            <a:picLocks noGrp="1" noChangeAspect="1"/>
          </p:cNvPicPr>
          <p:nvPr>
            <p:ph idx="1"/>
          </p:nvPr>
        </p:nvPicPr>
        <p:blipFill>
          <a:blip r:embed="rId2"/>
          <a:stretch>
            <a:fillRect/>
          </a:stretch>
        </p:blipFill>
        <p:spPr>
          <a:xfrm>
            <a:off x="2647950" y="348273"/>
            <a:ext cx="6896100" cy="5882666"/>
          </a:xfrm>
        </p:spPr>
      </p:pic>
    </p:spTree>
    <p:extLst>
      <p:ext uri="{BB962C8B-B14F-4D97-AF65-F5344CB8AC3E}">
        <p14:creationId xmlns:p14="http://schemas.microsoft.com/office/powerpoint/2010/main" val="3152129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2285844" y="343460"/>
            <a:ext cx="7620312" cy="1257880"/>
          </a:xfrm>
          <a:prstGeom prst="rect">
            <a:avLst/>
          </a:prstGeom>
        </p:spPr>
        <p:txBody>
          <a:bodyPr vert="horz" lIns="91440" tIns="45720" rIns="91440" bIns="45720" rtlCol="0" anchor="b">
            <a:normAutofit fontScale="55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Learning by Viewing? Social Learning, Regulatory</a:t>
            </a:r>
          </a:p>
          <a:p>
            <a:pPr algn="ctr"/>
            <a:r>
              <a:rPr lang="en-US" sz="4000" dirty="0">
                <a:solidFill>
                  <a:schemeClr val="tx1"/>
                </a:solidFill>
                <a:latin typeface="+mj-lt"/>
              </a:rPr>
              <a:t>Disclosure, and Firm Productivity in Shale Gas</a:t>
            </a:r>
          </a:p>
          <a:p>
            <a:pPr algn="ctr"/>
            <a:endParaRPr lang="en-US" sz="4000" dirty="0">
              <a:solidFill>
                <a:schemeClr val="tx1"/>
              </a:solidFill>
              <a:latin typeface="+mj-lt"/>
            </a:endParaRPr>
          </a:p>
          <a:p>
            <a:pPr algn="ctr"/>
            <a:r>
              <a:rPr lang="en-US" sz="4000" dirty="0">
                <a:solidFill>
                  <a:schemeClr val="tx1"/>
                </a:solidFill>
                <a:latin typeface="+mj-lt"/>
              </a:rPr>
              <a:t>By: </a:t>
            </a:r>
            <a:r>
              <a:rPr lang="en-US" sz="4000" dirty="0">
                <a:solidFill>
                  <a:schemeClr val="tx1"/>
                </a:solidFill>
                <a:latin typeface="+mj-lt"/>
                <a:hlinkClick r:id="rId4"/>
              </a:rPr>
              <a:t>T. Robert Fetter, Andrew </a:t>
            </a:r>
            <a:r>
              <a:rPr lang="en-US" sz="4000" dirty="0" err="1">
                <a:solidFill>
                  <a:schemeClr val="tx1"/>
                </a:solidFill>
                <a:latin typeface="+mj-lt"/>
                <a:hlinkClick r:id="rId4"/>
              </a:rPr>
              <a:t>Steck</a:t>
            </a:r>
            <a:r>
              <a:rPr lang="en-US" sz="4000" dirty="0">
                <a:solidFill>
                  <a:schemeClr val="tx1"/>
                </a:solidFill>
                <a:latin typeface="+mj-lt"/>
                <a:hlinkClick r:id="rId4"/>
              </a:rPr>
              <a:t>, Chris Timmins, Douglas Wrenn</a:t>
            </a:r>
            <a:endParaRPr lang="en-US" sz="4000" dirty="0">
              <a:solidFill>
                <a:schemeClr val="tx1"/>
              </a:solidFill>
              <a:latin typeface="+mj-lt"/>
            </a:endParaRPr>
          </a:p>
        </p:txBody>
      </p:sp>
      <p:sp>
        <p:nvSpPr>
          <p:cNvPr id="4" name="TextBox 3">
            <a:extLst>
              <a:ext uri="{FF2B5EF4-FFF2-40B4-BE49-F238E27FC236}">
                <a16:creationId xmlns:a16="http://schemas.microsoft.com/office/drawing/2014/main" id="{3B31125D-70A0-4ED9-BC37-AFB61FA1A772}"/>
              </a:ext>
            </a:extLst>
          </p:cNvPr>
          <p:cNvSpPr txBox="1"/>
          <p:nvPr/>
        </p:nvSpPr>
        <p:spPr>
          <a:xfrm>
            <a:off x="1021180" y="1601340"/>
            <a:ext cx="10149639" cy="4401205"/>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000" dirty="0">
              <a:latin typeface="+mj-lt"/>
              <a:cs typeface="Times New Roman" panose="02020603050405020304" pitchFamily="18" charset="0"/>
            </a:endParaRPr>
          </a:p>
          <a:p>
            <a:pPr lvl="1"/>
            <a:r>
              <a:rPr lang="en-US" sz="2000" b="1" dirty="0">
                <a:solidFill>
                  <a:schemeClr val="bg1">
                    <a:lumMod val="65000"/>
                  </a:schemeClr>
                </a:solidFill>
              </a:rPr>
              <a:t>Abstract: </a:t>
            </a:r>
            <a:r>
              <a:rPr lang="en-US" sz="2000" dirty="0">
                <a:solidFill>
                  <a:schemeClr val="bg1">
                    <a:lumMod val="65000"/>
                  </a:schemeClr>
                </a:solidFill>
              </a:rPr>
              <a:t>In many industries firms can learn about new technologies from other adopters; mandatory disclosure regulations represent an understudied channel for this type of social learning. We study an environmentally-focused law in the shale gas industry to examine firm claims that disclosure requirements expose valuable trade secrets. Our research design takes advantage of a unique regulatory history that allows us to observe complete information on chemical inputs prior to disclosure, along with the timing of information availability for thousands of wells after disclosure takes effect. We find that firms’ chemical choices following disclosure converge in a manner consistent with inter-firm imitation and that this leads to more productive wells for firms that carefully choose whom to copy — but also a decline in innovation among the most productive firms, whose innovations are those most often copied by other firms. </a:t>
            </a:r>
            <a:r>
              <a:rPr lang="en-US" sz="2000" dirty="0"/>
              <a:t>Our results suggest there is a long-run welfare trade-off between the potential benefits of information diffusion and transparency, and the potential costs of reduced innovation.</a:t>
            </a:r>
            <a:endParaRPr lang="en-US" sz="2000" b="1" dirty="0">
              <a:solidFill>
                <a:srgbClr val="DDDDDD"/>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586754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3357CA-6A60-A632-A623-116F4D195A9F}"/>
              </a:ext>
            </a:extLst>
          </p:cNvPr>
          <p:cNvSpPr>
            <a:spLocks noGrp="1"/>
          </p:cNvSpPr>
          <p:nvPr>
            <p:ph idx="1"/>
          </p:nvPr>
        </p:nvSpPr>
        <p:spPr>
          <a:xfrm>
            <a:off x="1097280" y="1845734"/>
            <a:ext cx="10058400" cy="3274907"/>
          </a:xfrm>
        </p:spPr>
        <p:txBody>
          <a:bodyPr>
            <a:normAutofit/>
          </a:bodyPr>
          <a:lstStyle/>
          <a:p>
            <a:r>
              <a:rPr lang="en-US" sz="2400" dirty="0"/>
              <a:t> Correcting externality-driven market failures requires governmental or institutional entities to take action </a:t>
            </a:r>
          </a:p>
          <a:p>
            <a:r>
              <a:rPr lang="en-US" sz="2400" dirty="0"/>
              <a:t> But some actions may worsen the problem. </a:t>
            </a:r>
            <a:r>
              <a:rPr lang="en-US" sz="2400" b="1" dirty="0"/>
              <a:t>Incentives and trade-offs across policy goals matter!</a:t>
            </a:r>
          </a:p>
          <a:p>
            <a:r>
              <a:rPr lang="en-US" sz="2400" dirty="0"/>
              <a:t> Effective policy considers behavioral responses and takes advantage of incentive structures.</a:t>
            </a:r>
          </a:p>
          <a:p>
            <a:r>
              <a:rPr lang="en-US" sz="2400" dirty="0"/>
              <a:t> Keep these ideas in the back of your mind as we discuss benefit and cost estimation over the next modules.</a:t>
            </a:r>
          </a:p>
        </p:txBody>
      </p:sp>
      <p:sp>
        <p:nvSpPr>
          <p:cNvPr id="3" name="Title 2">
            <a:extLst>
              <a:ext uri="{FF2B5EF4-FFF2-40B4-BE49-F238E27FC236}">
                <a16:creationId xmlns:a16="http://schemas.microsoft.com/office/drawing/2014/main" id="{14C7675E-1F65-61CA-E741-5B1E0D3F2BE1}"/>
              </a:ext>
            </a:extLst>
          </p:cNvPr>
          <p:cNvSpPr>
            <a:spLocks noGrp="1"/>
          </p:cNvSpPr>
          <p:nvPr>
            <p:ph type="title"/>
          </p:nvPr>
        </p:nvSpPr>
        <p:spPr/>
        <p:txBody>
          <a:bodyPr>
            <a:normAutofit/>
          </a:bodyPr>
          <a:lstStyle/>
          <a:p>
            <a:r>
              <a:rPr lang="en-US" sz="3600" dirty="0">
                <a:latin typeface="+mj-lt"/>
              </a:rPr>
              <a:t>Big-picture takeaways:</a:t>
            </a:r>
          </a:p>
        </p:txBody>
      </p:sp>
    </p:spTree>
    <p:extLst>
      <p:ext uri="{BB962C8B-B14F-4D97-AF65-F5344CB8AC3E}">
        <p14:creationId xmlns:p14="http://schemas.microsoft.com/office/powerpoint/2010/main" val="9816716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1BE140-AF44-4A0D-B0B8-E10E91DA10F2}"/>
              </a:ext>
            </a:extLst>
          </p:cNvPr>
          <p:cNvSpPr>
            <a:spLocks noGrp="1"/>
          </p:cNvSpPr>
          <p:nvPr>
            <p:ph idx="1"/>
          </p:nvPr>
        </p:nvSpPr>
        <p:spPr>
          <a:xfrm>
            <a:off x="1803216" y="1622139"/>
            <a:ext cx="9090071" cy="3613721"/>
          </a:xfrm>
        </p:spPr>
        <p:txBody>
          <a:bodyPr>
            <a:normAutofit fontScale="92500" lnSpcReduction="10000"/>
          </a:bodyPr>
          <a:lstStyle/>
          <a:p>
            <a:pPr lvl="1">
              <a:buClrTx/>
            </a:pPr>
            <a:r>
              <a:rPr lang="en-US" sz="2800" dirty="0"/>
              <a:t>Tuesday, Sept 5</a:t>
            </a:r>
            <a:r>
              <a:rPr lang="en-US" sz="2800" baseline="30000" dirty="0"/>
              <a:t>th</a:t>
            </a:r>
            <a:r>
              <a:rPr lang="en-US" sz="2800" dirty="0"/>
              <a:t> is on a “Monday” Schedule</a:t>
            </a:r>
          </a:p>
          <a:p>
            <a:pPr lvl="4">
              <a:buClrTx/>
            </a:pPr>
            <a:r>
              <a:rPr lang="en-US" sz="2600" dirty="0"/>
              <a:t>Beginning Module 2 with a lecture on econometrics and treatment effects in environmental economics</a:t>
            </a:r>
          </a:p>
          <a:p>
            <a:pPr marL="749808" lvl="4" indent="0">
              <a:buClrTx/>
              <a:buNone/>
            </a:pPr>
            <a:endParaRPr lang="en-US" sz="2800" dirty="0"/>
          </a:p>
          <a:p>
            <a:pPr lvl="1">
              <a:buClrTx/>
            </a:pPr>
            <a:r>
              <a:rPr lang="en-US" sz="2800" dirty="0"/>
              <a:t>Wednesday, Sept 6</a:t>
            </a:r>
            <a:r>
              <a:rPr lang="en-US" sz="2800" baseline="30000" dirty="0"/>
              <a:t>th</a:t>
            </a:r>
            <a:r>
              <a:rPr lang="en-US" sz="2800" dirty="0"/>
              <a:t> is a regularly scheduled class</a:t>
            </a:r>
          </a:p>
          <a:p>
            <a:pPr marL="749808" lvl="4" indent="0">
              <a:buClrTx/>
              <a:buNone/>
            </a:pPr>
            <a:endParaRPr lang="en-US" sz="2800" dirty="0"/>
          </a:p>
          <a:p>
            <a:pPr lvl="1">
              <a:buClrTx/>
            </a:pPr>
            <a:r>
              <a:rPr lang="en-US" sz="2800" dirty="0"/>
              <a:t>Sunday, Sept 10</a:t>
            </a:r>
            <a:r>
              <a:rPr lang="en-US" sz="2800" baseline="30000" dirty="0"/>
              <a:t>th</a:t>
            </a:r>
            <a:r>
              <a:rPr lang="en-US" sz="2800" dirty="0"/>
              <a:t> (@11:59pm): first reflection post is due</a:t>
            </a:r>
          </a:p>
          <a:p>
            <a:pPr lvl="4">
              <a:buClrTx/>
            </a:pPr>
            <a:r>
              <a:rPr lang="en-US" sz="2800" dirty="0"/>
              <a:t>Reflection prompts on Github</a:t>
            </a:r>
          </a:p>
          <a:p>
            <a:pPr lvl="4">
              <a:buClrTx/>
            </a:pPr>
            <a:r>
              <a:rPr lang="en-US" sz="2800" dirty="0"/>
              <a:t>Submission on Canvas</a:t>
            </a:r>
          </a:p>
          <a:p>
            <a:pPr marL="0" indent="0">
              <a:buNone/>
            </a:pPr>
            <a:endParaRPr lang="en-US" sz="2800" dirty="0"/>
          </a:p>
        </p:txBody>
      </p:sp>
      <p:sp>
        <p:nvSpPr>
          <p:cNvPr id="3" name="Title 2">
            <a:extLst>
              <a:ext uri="{FF2B5EF4-FFF2-40B4-BE49-F238E27FC236}">
                <a16:creationId xmlns:a16="http://schemas.microsoft.com/office/drawing/2014/main" id="{5E35D933-1EB6-4E26-B8AF-77E161482E4F}"/>
              </a:ext>
            </a:extLst>
          </p:cNvPr>
          <p:cNvSpPr>
            <a:spLocks noGrp="1"/>
          </p:cNvSpPr>
          <p:nvPr>
            <p:ph type="title"/>
          </p:nvPr>
        </p:nvSpPr>
        <p:spPr>
          <a:xfrm>
            <a:off x="4892040" y="264158"/>
            <a:ext cx="2407920" cy="748454"/>
          </a:xfrm>
        </p:spPr>
        <p:txBody>
          <a:bodyPr>
            <a:normAutofit/>
          </a:bodyPr>
          <a:lstStyle/>
          <a:p>
            <a:r>
              <a:rPr lang="en-US" sz="4000" dirty="0"/>
              <a:t>Next Week</a:t>
            </a:r>
          </a:p>
        </p:txBody>
      </p:sp>
    </p:spTree>
    <p:extLst>
      <p:ext uri="{BB962C8B-B14F-4D97-AF65-F5344CB8AC3E}">
        <p14:creationId xmlns:p14="http://schemas.microsoft.com/office/powerpoint/2010/main" val="551665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6C5F1B89-5F86-4A7D-AE96-BAA8D83663DF}"/>
              </a:ext>
            </a:extLst>
          </p:cNvPr>
          <p:cNvGrpSpPr/>
          <p:nvPr/>
        </p:nvGrpSpPr>
        <p:grpSpPr>
          <a:xfrm>
            <a:off x="327025" y="1620870"/>
            <a:ext cx="5768973" cy="4761863"/>
            <a:chOff x="6258238" y="2019280"/>
            <a:chExt cx="5071485" cy="4069910"/>
          </a:xfrm>
        </p:grpSpPr>
        <p:grpSp>
          <p:nvGrpSpPr>
            <p:cNvPr id="49" name="Group 48">
              <a:extLst>
                <a:ext uri="{FF2B5EF4-FFF2-40B4-BE49-F238E27FC236}">
                  <a16:creationId xmlns:a16="http://schemas.microsoft.com/office/drawing/2014/main" id="{E8166DF2-032C-46E8-B5A2-F0ECDF131CAE}"/>
                </a:ext>
              </a:extLst>
            </p:cNvPr>
            <p:cNvGrpSpPr>
              <a:grpSpLocks noChangeAspect="1"/>
            </p:cNvGrpSpPr>
            <p:nvPr/>
          </p:nvGrpSpPr>
          <p:grpSpPr>
            <a:xfrm>
              <a:off x="6258238" y="2019280"/>
              <a:ext cx="5071485" cy="4069910"/>
              <a:chOff x="2686494" y="1020725"/>
              <a:chExt cx="6411432" cy="5145229"/>
            </a:xfrm>
          </p:grpSpPr>
          <p:pic>
            <p:nvPicPr>
              <p:cNvPr id="50" name="Picture 49" descr="Chart, radar chart&#10;&#10;Description automatically generated">
                <a:extLst>
                  <a:ext uri="{FF2B5EF4-FFF2-40B4-BE49-F238E27FC236}">
                    <a16:creationId xmlns:a16="http://schemas.microsoft.com/office/drawing/2014/main" id="{EB425578-63F7-4011-B85F-E0DCDA1A48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54" t="8090" r="2323" b="10360"/>
              <a:stretch/>
            </p:blipFill>
            <p:spPr>
              <a:xfrm>
                <a:off x="2686494" y="1020725"/>
                <a:ext cx="6411432" cy="5092265"/>
              </a:xfrm>
              <a:prstGeom prst="rect">
                <a:avLst/>
              </a:prstGeom>
            </p:spPr>
          </p:pic>
          <p:sp>
            <p:nvSpPr>
              <p:cNvPr id="51" name="Rectangle 50">
                <a:extLst>
                  <a:ext uri="{FF2B5EF4-FFF2-40B4-BE49-F238E27FC236}">
                    <a16:creationId xmlns:a16="http://schemas.microsoft.com/office/drawing/2014/main" id="{855E920F-E959-4E93-9189-FBE90D0A3396}"/>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E2264F4-47FC-4246-8850-4C3D06CB0814}"/>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877C87B-8DF6-4554-890D-9E69861293A4}"/>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AD012DF-2302-4C8C-AE68-04A6D34F1ACD}"/>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8C45B51-1B37-4F6B-B5C5-94E453C8001B}"/>
                  </a:ext>
                </a:extLst>
              </p:cNvPr>
              <p:cNvSpPr/>
              <p:nvPr/>
            </p:nvSpPr>
            <p:spPr>
              <a:xfrm>
                <a:off x="2686494" y="3429000"/>
                <a:ext cx="815164"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C972B20E-390F-417B-B745-CB74E827CC16}"/>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CE3F8058-169C-4484-8B3D-1DD476AB21E7}"/>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31A8F34-DEF9-42C9-9735-D1B0420A9B57}"/>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FF2ADF0-AA49-47F6-BCE2-054778F10D49}"/>
                  </a:ext>
                </a:extLst>
              </p:cNvPr>
              <p:cNvSpPr/>
              <p:nvPr/>
            </p:nvSpPr>
            <p:spPr>
              <a:xfrm>
                <a:off x="5599814" y="5745968"/>
                <a:ext cx="1339703"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ectangle 59">
              <a:extLst>
                <a:ext uri="{FF2B5EF4-FFF2-40B4-BE49-F238E27FC236}">
                  <a16:creationId xmlns:a16="http://schemas.microsoft.com/office/drawing/2014/main" id="{9665B982-F132-41A4-AE2B-72CDE357EDCE}"/>
                </a:ext>
              </a:extLst>
            </p:cNvPr>
            <p:cNvSpPr/>
            <p:nvPr/>
          </p:nvSpPr>
          <p:spPr>
            <a:xfrm>
              <a:off x="7085263" y="2099879"/>
              <a:ext cx="3965845" cy="3431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CA26147B-D0A9-4E07-B637-44F278FC579C}"/>
              </a:ext>
            </a:extLst>
          </p:cNvPr>
          <p:cNvSpPr/>
          <p:nvPr/>
        </p:nvSpPr>
        <p:spPr>
          <a:xfrm>
            <a:off x="1183732" y="1701469"/>
            <a:ext cx="3908918" cy="3403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2"/>
          <p:cNvSpPr>
            <a:spLocks noGrp="1"/>
          </p:cNvSpPr>
          <p:nvPr>
            <p:ph type="title"/>
          </p:nvPr>
        </p:nvSpPr>
        <p:spPr>
          <a:xfrm>
            <a:off x="3094071" y="260809"/>
            <a:ext cx="6527007" cy="799515"/>
          </a:xfrm>
        </p:spPr>
        <p:txBody>
          <a:bodyPr>
            <a:normAutofit fontScale="90000"/>
          </a:bodyPr>
          <a:lstStyle/>
          <a:p>
            <a:pPr algn="ctr"/>
            <a:r>
              <a:rPr lang="en-US" sz="4000" dirty="0">
                <a:solidFill>
                  <a:schemeClr val="tx1"/>
                </a:solidFill>
                <a:latin typeface="+mj-lt"/>
              </a:rPr>
              <a:t>An Example: </a:t>
            </a:r>
            <a:br>
              <a:rPr lang="en-US" sz="4000" dirty="0">
                <a:solidFill>
                  <a:schemeClr val="tx1"/>
                </a:solidFill>
                <a:latin typeface="+mj-lt"/>
              </a:rPr>
            </a:br>
            <a:r>
              <a:rPr lang="en-US" sz="4000" dirty="0">
                <a:solidFill>
                  <a:schemeClr val="tx1"/>
                </a:solidFill>
                <a:latin typeface="+mj-lt"/>
              </a:rPr>
              <a:t>The Market for Basic Research</a:t>
            </a:r>
          </a:p>
        </p:txBody>
      </p:sp>
      <p:grpSp>
        <p:nvGrpSpPr>
          <p:cNvPr id="8" name="Group 7">
            <a:extLst>
              <a:ext uri="{FF2B5EF4-FFF2-40B4-BE49-F238E27FC236}">
                <a16:creationId xmlns:a16="http://schemas.microsoft.com/office/drawing/2014/main" id="{59BE8C15-A8CA-4B8A-9A94-D79E67B2DD1A}"/>
              </a:ext>
            </a:extLst>
          </p:cNvPr>
          <p:cNvGrpSpPr>
            <a:grpSpLocks noChangeAspect="1"/>
          </p:cNvGrpSpPr>
          <p:nvPr/>
        </p:nvGrpSpPr>
        <p:grpSpPr>
          <a:xfrm>
            <a:off x="1404718" y="1766239"/>
            <a:ext cx="4064060" cy="3237451"/>
            <a:chOff x="3573780" y="1573919"/>
            <a:chExt cx="5137833" cy="4092824"/>
          </a:xfrm>
        </p:grpSpPr>
        <p:sp>
          <p:nvSpPr>
            <p:cNvPr id="2" name="Rectangle 1">
              <a:extLst>
                <a:ext uri="{FF2B5EF4-FFF2-40B4-BE49-F238E27FC236}">
                  <a16:creationId xmlns:a16="http://schemas.microsoft.com/office/drawing/2014/main" id="{F96EF8AA-6EE3-467D-86E0-3014C68F1819}"/>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1BC6135-6CF2-4500-8EBA-BCAC154B34ED}"/>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C525FA6-568A-43A5-B7D8-88EBCB1BDE41}"/>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AEF2491-B389-433F-8FD7-DF5B92A91DF0}"/>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7DF8110B-79C3-41D8-86AD-4A6F74C31BE7}"/>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9A392CB3-2C84-4EC2-9EF7-79D4B998D329}"/>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59D4E1-BD52-4D1C-935D-EB4F5BAFF97B}"/>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23F81A-F621-4FCC-81DC-49224C21EA41}"/>
              </a:ext>
            </a:extLst>
          </p:cNvPr>
          <p:cNvSpPr/>
          <p:nvPr/>
        </p:nvSpPr>
        <p:spPr>
          <a:xfrm>
            <a:off x="4841897" y="4624209"/>
            <a:ext cx="1424750" cy="738664"/>
          </a:xfrm>
          <a:prstGeom prst="rect">
            <a:avLst/>
          </a:prstGeom>
        </p:spPr>
        <p:txBody>
          <a:bodyPr wrap="square">
            <a:spAutoFit/>
          </a:bodyPr>
          <a:lstStyle/>
          <a:p>
            <a:pPr algn="ctr"/>
            <a:r>
              <a:rPr lang="en-US" sz="1400" dirty="0">
                <a:cs typeface="Calibri Light" panose="020F0302020204030204" pitchFamily="34" charset="0"/>
              </a:rPr>
              <a:t>Private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Benefit</a:t>
            </a:r>
            <a:endParaRPr lang="en-US" sz="1400" dirty="0"/>
          </a:p>
        </p:txBody>
      </p:sp>
      <p:sp>
        <p:nvSpPr>
          <p:cNvPr id="16" name="Rectangle 15">
            <a:extLst>
              <a:ext uri="{FF2B5EF4-FFF2-40B4-BE49-F238E27FC236}">
                <a16:creationId xmlns:a16="http://schemas.microsoft.com/office/drawing/2014/main" id="{1A2C5D13-0102-4A3C-B03B-013195A72068}"/>
              </a:ext>
            </a:extLst>
          </p:cNvPr>
          <p:cNvSpPr/>
          <p:nvPr/>
        </p:nvSpPr>
        <p:spPr>
          <a:xfrm>
            <a:off x="4794476" y="2355645"/>
            <a:ext cx="1424750" cy="738664"/>
          </a:xfrm>
          <a:prstGeom prst="rect">
            <a:avLst/>
          </a:prstGeom>
        </p:spPr>
        <p:txBody>
          <a:bodyPr wrap="square">
            <a:spAutoFit/>
          </a:bodyPr>
          <a:lstStyle/>
          <a:p>
            <a:pPr algn="ctr"/>
            <a:r>
              <a:rPr lang="en-US" sz="1400" dirty="0">
                <a:cs typeface="Calibri Light" panose="020F0302020204030204" pitchFamily="34" charset="0"/>
              </a:rPr>
              <a:t>Private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Costs</a:t>
            </a:r>
          </a:p>
        </p:txBody>
      </p:sp>
      <p:sp>
        <p:nvSpPr>
          <p:cNvPr id="19" name="Rectangle 18">
            <a:extLst>
              <a:ext uri="{FF2B5EF4-FFF2-40B4-BE49-F238E27FC236}">
                <a16:creationId xmlns:a16="http://schemas.microsoft.com/office/drawing/2014/main" id="{7FFBC481-5DE9-46BB-B393-3627A9428F84}"/>
              </a:ext>
            </a:extLst>
          </p:cNvPr>
          <p:cNvSpPr/>
          <p:nvPr/>
        </p:nvSpPr>
        <p:spPr>
          <a:xfrm>
            <a:off x="209041" y="1562968"/>
            <a:ext cx="887166" cy="369332"/>
          </a:xfrm>
          <a:prstGeom prst="rect">
            <a:avLst/>
          </a:prstGeom>
        </p:spPr>
        <p:txBody>
          <a:bodyPr wrap="square">
            <a:spAutoFit/>
          </a:bodyPr>
          <a:lstStyle/>
          <a:p>
            <a:pPr algn="ctr"/>
            <a:r>
              <a:rPr lang="en-US" dirty="0">
                <a:cs typeface="Calibri Light" panose="020F0302020204030204" pitchFamily="34" charset="0"/>
              </a:rPr>
              <a:t>Value</a:t>
            </a:r>
          </a:p>
        </p:txBody>
      </p:sp>
      <p:cxnSp>
        <p:nvCxnSpPr>
          <p:cNvPr id="66" name="Straight Connector 65">
            <a:extLst>
              <a:ext uri="{FF2B5EF4-FFF2-40B4-BE49-F238E27FC236}">
                <a16:creationId xmlns:a16="http://schemas.microsoft.com/office/drawing/2014/main" id="{ACCC9E43-6739-4043-A805-75A7AA30F9B2}"/>
              </a:ext>
            </a:extLst>
          </p:cNvPr>
          <p:cNvCxnSpPr>
            <a:cxnSpLocks/>
          </p:cNvCxnSpPr>
          <p:nvPr/>
        </p:nvCxnSpPr>
        <p:spPr>
          <a:xfrm>
            <a:off x="1537726" y="2116402"/>
            <a:ext cx="4070352" cy="345276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FA394A-614D-4E98-B537-537E1AE393BF}"/>
              </a:ext>
            </a:extLst>
          </p:cNvPr>
          <p:cNvCxnSpPr>
            <a:cxnSpLocks/>
          </p:cNvCxnSpPr>
          <p:nvPr/>
        </p:nvCxnSpPr>
        <p:spPr>
          <a:xfrm flipV="1">
            <a:off x="1437763" y="2009903"/>
            <a:ext cx="4031015" cy="35886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EF66491A-F0EB-45B2-9D3B-D2A0D38E6B9E}"/>
              </a:ext>
            </a:extLst>
          </p:cNvPr>
          <p:cNvSpPr/>
          <p:nvPr/>
        </p:nvSpPr>
        <p:spPr>
          <a:xfrm>
            <a:off x="4478370" y="6001674"/>
            <a:ext cx="2540050" cy="369332"/>
          </a:xfrm>
          <a:prstGeom prst="rect">
            <a:avLst/>
          </a:prstGeom>
        </p:spPr>
        <p:txBody>
          <a:bodyPr wrap="square">
            <a:spAutoFit/>
          </a:bodyPr>
          <a:lstStyle/>
          <a:p>
            <a:pPr algn="ctr"/>
            <a:r>
              <a:rPr lang="en-US" dirty="0">
                <a:cs typeface="Calibri Light" panose="020F0302020204030204" pitchFamily="34" charset="0"/>
              </a:rPr>
              <a:t>Time spent on research</a:t>
            </a:r>
          </a:p>
        </p:txBody>
      </p:sp>
      <p:cxnSp>
        <p:nvCxnSpPr>
          <p:cNvPr id="20" name="Straight Connector 19">
            <a:extLst>
              <a:ext uri="{FF2B5EF4-FFF2-40B4-BE49-F238E27FC236}">
                <a16:creationId xmlns:a16="http://schemas.microsoft.com/office/drawing/2014/main" id="{A2A08BF4-9F38-4AB2-9957-E165CD28FD98}"/>
              </a:ext>
            </a:extLst>
          </p:cNvPr>
          <p:cNvCxnSpPr>
            <a:cxnSpLocks/>
          </p:cNvCxnSpPr>
          <p:nvPr/>
        </p:nvCxnSpPr>
        <p:spPr>
          <a:xfrm>
            <a:off x="3494738" y="3790267"/>
            <a:ext cx="36447" cy="2138478"/>
          </a:xfrm>
          <a:prstGeom prst="line">
            <a:avLst/>
          </a:prstGeom>
          <a:ln>
            <a:solidFill>
              <a:srgbClr val="E09878"/>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1D2EB2A9-1A06-40CB-9712-506697778353}"/>
                  </a:ext>
                </a:extLst>
              </p:cNvPr>
              <p:cNvSpPr/>
              <p:nvPr/>
            </p:nvSpPr>
            <p:spPr>
              <a:xfrm>
                <a:off x="2970173" y="5945934"/>
                <a:ext cx="1205457" cy="39074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cs typeface="Calibri Light" panose="020F0302020204030204" pitchFamily="34" charset="0"/>
                            </a:rPr>
                          </m:ctrlPr>
                        </m:sSubSupPr>
                        <m:e>
                          <m:r>
                            <a:rPr lang="en-US" b="0" i="1" dirty="0" smtClean="0">
                              <a:latin typeface="Cambria Math" panose="02040503050406030204" pitchFamily="18" charset="0"/>
                              <a:cs typeface="Calibri Light" panose="020F0302020204030204" pitchFamily="34" charset="0"/>
                            </a:rPr>
                            <m:t>𝑒</m:t>
                          </m:r>
                        </m:e>
                        <m:sub>
                          <m:r>
                            <a:rPr lang="en-US" b="0" i="1" dirty="0" smtClean="0">
                              <a:latin typeface="Cambria Math" panose="02040503050406030204" pitchFamily="18" charset="0"/>
                              <a:cs typeface="Calibri Light" panose="020F0302020204030204" pitchFamily="34" charset="0"/>
                            </a:rPr>
                            <m:t>𝑝</m:t>
                          </m:r>
                        </m:sub>
                        <m:sup>
                          <m:r>
                            <a:rPr lang="en-US" b="0" i="1" dirty="0" smtClean="0">
                              <a:latin typeface="Cambria Math" panose="02040503050406030204" pitchFamily="18" charset="0"/>
                              <a:cs typeface="Calibri Light" panose="020F0302020204030204" pitchFamily="34" charset="0"/>
                            </a:rPr>
                            <m:t>∗</m:t>
                          </m:r>
                        </m:sup>
                      </m:sSubSup>
                    </m:oMath>
                  </m:oMathPara>
                </a14:m>
                <a:endParaRPr lang="en-US" dirty="0">
                  <a:cs typeface="Calibri Light" panose="020F0302020204030204" pitchFamily="34" charset="0"/>
                </a:endParaRPr>
              </a:p>
            </p:txBody>
          </p:sp>
        </mc:Choice>
        <mc:Fallback xmlns="">
          <p:sp>
            <p:nvSpPr>
              <p:cNvPr id="64" name="Rectangle 63">
                <a:extLst>
                  <a:ext uri="{FF2B5EF4-FFF2-40B4-BE49-F238E27FC236}">
                    <a16:creationId xmlns:a16="http://schemas.microsoft.com/office/drawing/2014/main" id="{1D2EB2A9-1A06-40CB-9712-506697778353}"/>
                  </a:ext>
                </a:extLst>
              </p:cNvPr>
              <p:cNvSpPr>
                <a:spLocks noRot="1" noChangeAspect="1" noMove="1" noResize="1" noEditPoints="1" noAdjustHandles="1" noChangeArrowheads="1" noChangeShapeType="1" noTextEdit="1"/>
              </p:cNvSpPr>
              <p:nvPr/>
            </p:nvSpPr>
            <p:spPr>
              <a:xfrm>
                <a:off x="2970173" y="5945934"/>
                <a:ext cx="1205457" cy="390748"/>
              </a:xfrm>
              <a:prstGeom prst="rect">
                <a:avLst/>
              </a:prstGeom>
              <a:blipFill>
                <a:blip r:embed="rId6"/>
                <a:stretch>
                  <a:fillRect b="-4688"/>
                </a:stretch>
              </a:blipFill>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203F4AEA-3BE7-41B7-BA75-8AE6E7D6FA52}"/>
              </a:ext>
            </a:extLst>
          </p:cNvPr>
          <p:cNvCxnSpPr>
            <a:cxnSpLocks/>
          </p:cNvCxnSpPr>
          <p:nvPr/>
        </p:nvCxnSpPr>
        <p:spPr>
          <a:xfrm>
            <a:off x="1437763" y="5443003"/>
            <a:ext cx="4436718" cy="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45CA974-A32F-476A-BA25-5A90D6B3D03B}"/>
              </a:ext>
            </a:extLst>
          </p:cNvPr>
          <p:cNvSpPr/>
          <p:nvPr/>
        </p:nvSpPr>
        <p:spPr>
          <a:xfrm>
            <a:off x="5625392" y="5071159"/>
            <a:ext cx="1424750" cy="738664"/>
          </a:xfrm>
          <a:prstGeom prst="rect">
            <a:avLst/>
          </a:prstGeom>
        </p:spPr>
        <p:txBody>
          <a:bodyPr wrap="square">
            <a:spAutoFit/>
          </a:bodyPr>
          <a:lstStyle/>
          <a:p>
            <a:pPr algn="ctr"/>
            <a:r>
              <a:rPr lang="en-US" sz="1400" dirty="0">
                <a:cs typeface="Calibri Light" panose="020F0302020204030204" pitchFamily="34" charset="0"/>
              </a:rPr>
              <a:t>External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Benefit</a:t>
            </a:r>
            <a:endParaRPr lang="en-US" sz="1400" dirty="0"/>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B08226D1-AC68-41DF-AD7F-5A6264485DFA}"/>
                  </a:ext>
                </a:extLst>
              </p:cNvPr>
              <p:cNvSpPr/>
              <p:nvPr/>
            </p:nvSpPr>
            <p:spPr>
              <a:xfrm>
                <a:off x="3387921" y="5938118"/>
                <a:ext cx="1205457"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cs typeface="Calibri Light" panose="020F0302020204030204" pitchFamily="34" charset="0"/>
                            </a:rPr>
                          </m:ctrlPr>
                        </m:sSubSupPr>
                        <m:e>
                          <m:r>
                            <a:rPr lang="en-US" b="0" i="1" dirty="0" smtClean="0">
                              <a:latin typeface="Cambria Math" panose="02040503050406030204" pitchFamily="18" charset="0"/>
                              <a:cs typeface="Calibri Light" panose="020F0302020204030204" pitchFamily="34" charset="0"/>
                            </a:rPr>
                            <m:t>𝑒</m:t>
                          </m:r>
                        </m:e>
                        <m:sub>
                          <m:r>
                            <a:rPr lang="en-US" b="0" i="1" dirty="0" smtClean="0">
                              <a:latin typeface="Cambria Math" panose="02040503050406030204" pitchFamily="18" charset="0"/>
                              <a:cs typeface="Calibri Light" panose="020F0302020204030204" pitchFamily="34" charset="0"/>
                            </a:rPr>
                            <m:t>𝑠</m:t>
                          </m:r>
                        </m:sub>
                        <m:sup>
                          <m:r>
                            <a:rPr lang="en-US" b="0" i="1" dirty="0" smtClean="0">
                              <a:latin typeface="Cambria Math" panose="02040503050406030204" pitchFamily="18" charset="0"/>
                              <a:cs typeface="Calibri Light" panose="020F0302020204030204" pitchFamily="34" charset="0"/>
                            </a:rPr>
                            <m:t>∗</m:t>
                          </m:r>
                        </m:sup>
                      </m:sSubSup>
                    </m:oMath>
                  </m:oMathPara>
                </a14:m>
                <a:endParaRPr lang="en-US" dirty="0">
                  <a:cs typeface="Calibri Light" panose="020F0302020204030204" pitchFamily="34" charset="0"/>
                </a:endParaRPr>
              </a:p>
            </p:txBody>
          </p:sp>
        </mc:Choice>
        <mc:Fallback xmlns="">
          <p:sp>
            <p:nvSpPr>
              <p:cNvPr id="44" name="Rectangle 43">
                <a:extLst>
                  <a:ext uri="{FF2B5EF4-FFF2-40B4-BE49-F238E27FC236}">
                    <a16:creationId xmlns:a16="http://schemas.microsoft.com/office/drawing/2014/main" id="{B08226D1-AC68-41DF-AD7F-5A6264485DFA}"/>
                  </a:ext>
                </a:extLst>
              </p:cNvPr>
              <p:cNvSpPr>
                <a:spLocks noRot="1" noChangeAspect="1" noMove="1" noResize="1" noEditPoints="1" noAdjustHandles="1" noChangeArrowheads="1" noChangeShapeType="1" noTextEdit="1"/>
              </p:cNvSpPr>
              <p:nvPr/>
            </p:nvSpPr>
            <p:spPr>
              <a:xfrm>
                <a:off x="3387921" y="5938118"/>
                <a:ext cx="1205457" cy="369332"/>
              </a:xfrm>
              <a:prstGeom prst="rect">
                <a:avLst/>
              </a:prstGeom>
              <a:blipFill>
                <a:blip r:embed="rId7"/>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BE9C99F-028E-4B81-AC05-A932B6D77E91}"/>
              </a:ext>
            </a:extLst>
          </p:cNvPr>
          <p:cNvSpPr txBox="1"/>
          <p:nvPr/>
        </p:nvSpPr>
        <p:spPr>
          <a:xfrm>
            <a:off x="6213982" y="698483"/>
            <a:ext cx="5869834" cy="6063198"/>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400" dirty="0">
              <a:latin typeface="+mj-lt"/>
              <a:cs typeface="Times New Roman" panose="02020603050405020304" pitchFamily="18" charset="0"/>
            </a:endParaRPr>
          </a:p>
          <a:p>
            <a:pPr marL="800100" lvl="1" indent="-342900">
              <a:buFont typeface="Arial" panose="020B0604020202020204" pitchFamily="34" charset="0"/>
              <a:buChar char="•"/>
            </a:pPr>
            <a:r>
              <a:rPr lang="en-US" sz="2000" dirty="0">
                <a:latin typeface="+mj-lt"/>
                <a:cs typeface="Calibri Light" panose="020F0302020204030204" pitchFamily="34" charset="0"/>
              </a:rPr>
              <a:t>Basic research: scientific research largely driven by curiosity, without an immediate  “real-world application” in mind.</a:t>
            </a:r>
          </a:p>
          <a:p>
            <a:pPr marL="800100" lvl="1" indent="-342900">
              <a:buFont typeface="Arial" panose="020B0604020202020204" pitchFamily="34" charset="0"/>
              <a:buChar char="•"/>
            </a:pPr>
            <a:endParaRPr lang="en-US" sz="2000" dirty="0">
              <a:latin typeface="+mj-lt"/>
              <a:cs typeface="Calibri Light" panose="020F0302020204030204" pitchFamily="34" charset="0"/>
            </a:endParaRPr>
          </a:p>
          <a:p>
            <a:pPr marL="800100" lvl="1" indent="-342900">
              <a:buFont typeface="Arial" panose="020B0604020202020204" pitchFamily="34" charset="0"/>
              <a:buChar char="•"/>
            </a:pPr>
            <a:r>
              <a:rPr lang="en-US" sz="2000" dirty="0">
                <a:latin typeface="+mj-lt"/>
                <a:cs typeface="Calibri Light" panose="020F0302020204030204" pitchFamily="34" charset="0"/>
              </a:rPr>
              <a:t>Here: the externality is a “good”.</a:t>
            </a:r>
          </a:p>
          <a:p>
            <a:pPr lvl="1"/>
            <a:endParaRPr lang="en-US" sz="2000" dirty="0">
              <a:latin typeface="+mj-lt"/>
              <a:cs typeface="Calibri Light" panose="020F0302020204030204" pitchFamily="34" charset="0"/>
            </a:endParaRPr>
          </a:p>
          <a:p>
            <a:pPr marL="800100" lvl="1" indent="-342900">
              <a:buFont typeface="Arial" panose="020B0604020202020204" pitchFamily="34" charset="0"/>
              <a:buChar char="•"/>
            </a:pPr>
            <a:r>
              <a:rPr lang="en-US" sz="2000" dirty="0">
                <a:latin typeface="+mj-lt"/>
                <a:cs typeface="Calibri Light" panose="020F0302020204030204" pitchFamily="34" charset="0"/>
              </a:rPr>
              <a:t>The private market typically </a:t>
            </a:r>
            <a:r>
              <a:rPr lang="en-US" sz="2000" i="1" dirty="0">
                <a:solidFill>
                  <a:srgbClr val="FF0000"/>
                </a:solidFill>
                <a:latin typeface="+mj-lt"/>
                <a:cs typeface="Calibri Light" panose="020F0302020204030204" pitchFamily="34" charset="0"/>
              </a:rPr>
              <a:t>underprovides </a:t>
            </a:r>
            <a:r>
              <a:rPr lang="en-US" sz="2000" dirty="0">
                <a:latin typeface="+mj-lt"/>
                <a:cs typeface="Calibri Light" panose="020F0302020204030204" pitchFamily="34" charset="0"/>
              </a:rPr>
              <a:t>basic research.</a:t>
            </a:r>
          </a:p>
          <a:p>
            <a:pPr marL="800100" lvl="1" indent="-342900">
              <a:buFont typeface="Arial" panose="020B0604020202020204" pitchFamily="34" charset="0"/>
              <a:buChar char="•"/>
            </a:pPr>
            <a:endParaRPr lang="en-US" sz="2000" dirty="0">
              <a:latin typeface="+mj-lt"/>
              <a:cs typeface="Calibri Light" panose="020F0302020204030204" pitchFamily="34" charset="0"/>
            </a:endParaRPr>
          </a:p>
          <a:p>
            <a:pPr marL="800100" lvl="1" indent="-342900">
              <a:buFont typeface="Arial" panose="020B0604020202020204" pitchFamily="34" charset="0"/>
              <a:buChar char="•"/>
            </a:pPr>
            <a:r>
              <a:rPr lang="en-US" sz="2000" dirty="0">
                <a:latin typeface="+mj-lt"/>
                <a:cs typeface="Calibri Light" panose="020F0302020204030204" pitchFamily="34" charset="0"/>
              </a:rPr>
              <a:t>A government </a:t>
            </a:r>
            <a:r>
              <a:rPr lang="en-US" sz="2000" i="1" dirty="0">
                <a:solidFill>
                  <a:srgbClr val="00B050"/>
                </a:solidFill>
                <a:latin typeface="+mj-lt"/>
                <a:cs typeface="Calibri Light" panose="020F0302020204030204" pitchFamily="34" charset="0"/>
              </a:rPr>
              <a:t>subsidy</a:t>
            </a:r>
            <a:r>
              <a:rPr lang="en-US" sz="2000" dirty="0">
                <a:latin typeface="+mj-lt"/>
                <a:cs typeface="Calibri Light" panose="020F0302020204030204" pitchFamily="34" charset="0"/>
              </a:rPr>
              <a:t> (often in the form of grants) can help correct this market failure</a:t>
            </a:r>
          </a:p>
          <a:p>
            <a:pPr marL="800100" lvl="1" indent="-342900">
              <a:buFont typeface="Arial" panose="020B0604020202020204" pitchFamily="34" charset="0"/>
              <a:buChar char="•"/>
            </a:pPr>
            <a:endParaRPr lang="en-US" sz="2000" dirty="0">
              <a:latin typeface="+mj-lt"/>
              <a:cs typeface="Calibri Light" panose="020F0302020204030204" pitchFamily="34" charset="0"/>
            </a:endParaRPr>
          </a:p>
          <a:p>
            <a:pPr marL="800100" lvl="1" indent="-342900">
              <a:buFont typeface="Arial" panose="020B0604020202020204" pitchFamily="34" charset="0"/>
              <a:buChar char="•"/>
            </a:pPr>
            <a:r>
              <a:rPr lang="en-US" sz="2000" dirty="0">
                <a:latin typeface="+mj-lt"/>
                <a:cs typeface="Calibri Light" panose="020F0302020204030204" pitchFamily="34" charset="0"/>
              </a:rPr>
              <a:t>In this context, is the external marginal benefit actually fixed (flat)? </a:t>
            </a:r>
          </a:p>
          <a:p>
            <a:pPr marL="800100" lvl="1" indent="-342900">
              <a:buFont typeface="Arial" panose="020B0604020202020204" pitchFamily="34" charset="0"/>
              <a:buChar char="•"/>
            </a:pPr>
            <a:endParaRPr lang="en-US" sz="2000" dirty="0">
              <a:latin typeface="+mj-lt"/>
              <a:cs typeface="Calibri Light" panose="020F0302020204030204" pitchFamily="34" charset="0"/>
            </a:endParaRPr>
          </a:p>
          <a:p>
            <a:pPr marL="800100" lvl="1" indent="-342900">
              <a:buFont typeface="Arial" panose="020B0604020202020204" pitchFamily="34" charset="0"/>
              <a:buChar char="•"/>
            </a:pPr>
            <a:r>
              <a:rPr lang="en-US" sz="2000" dirty="0">
                <a:latin typeface="+mj-lt"/>
                <a:cs typeface="Calibri Light" panose="020F0302020204030204" pitchFamily="34" charset="0"/>
              </a:rPr>
              <a:t>Try drawing an example of what you think external marginal benefits are</a:t>
            </a:r>
          </a:p>
          <a:p>
            <a:pPr marL="1885950" lvl="3" indent="-514350">
              <a:buFont typeface="+mj-lt"/>
              <a:buAutoNum type="romanLcPeriod"/>
            </a:pPr>
            <a:endParaRPr lang="en-US" sz="2400" b="1" dirty="0">
              <a:latin typeface="+mj-lt"/>
              <a:cs typeface="Calibri Light" panose="020F0302020204030204" pitchFamily="34" charset="0"/>
            </a:endParaRPr>
          </a:p>
        </p:txBody>
      </p:sp>
      <p:sp>
        <p:nvSpPr>
          <p:cNvPr id="3" name="Left Brace 2">
            <a:extLst>
              <a:ext uri="{FF2B5EF4-FFF2-40B4-BE49-F238E27FC236}">
                <a16:creationId xmlns:a16="http://schemas.microsoft.com/office/drawing/2014/main" id="{22F5C9C5-FBD9-4CB6-82BE-B0986D1AA0C4}"/>
              </a:ext>
            </a:extLst>
          </p:cNvPr>
          <p:cNvSpPr/>
          <p:nvPr/>
        </p:nvSpPr>
        <p:spPr>
          <a:xfrm>
            <a:off x="909640" y="5432464"/>
            <a:ext cx="117409" cy="488254"/>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B3399E5B-6372-499C-ADFB-29C84FBDB329}"/>
                  </a:ext>
                </a:extLst>
              </p:cNvPr>
              <p:cNvSpPr/>
              <p:nvPr/>
            </p:nvSpPr>
            <p:spPr>
              <a:xfrm>
                <a:off x="225446" y="5437524"/>
                <a:ext cx="519653"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1" dirty="0" smtClean="0">
                          <a:solidFill>
                            <a:srgbClr val="00B050"/>
                          </a:solidFill>
                          <a:latin typeface="Cambria Math" panose="02040503050406030204" pitchFamily="18" charset="0"/>
                          <a:cs typeface="Calibri Light" panose="020F0302020204030204" pitchFamily="34" charset="0"/>
                        </a:rPr>
                        <m:t>𝑠𝑢𝑏𝑠𝑖𝑑𝑦</m:t>
                      </m:r>
                    </m:oMath>
                  </m:oMathPara>
                </a14:m>
                <a:endParaRPr lang="en-US" dirty="0">
                  <a:cs typeface="Calibri Light" panose="020F0302020204030204" pitchFamily="34" charset="0"/>
                </a:endParaRPr>
              </a:p>
            </p:txBody>
          </p:sp>
        </mc:Choice>
        <mc:Fallback xmlns="">
          <p:sp>
            <p:nvSpPr>
              <p:cNvPr id="47" name="Rectangle 46">
                <a:extLst>
                  <a:ext uri="{FF2B5EF4-FFF2-40B4-BE49-F238E27FC236}">
                    <a16:creationId xmlns:a16="http://schemas.microsoft.com/office/drawing/2014/main" id="{B3399E5B-6372-499C-ADFB-29C84FBDB329}"/>
                  </a:ext>
                </a:extLst>
              </p:cNvPr>
              <p:cNvSpPr>
                <a:spLocks noRot="1" noChangeAspect="1" noMove="1" noResize="1" noEditPoints="1" noAdjustHandles="1" noChangeArrowheads="1" noChangeShapeType="1" noTextEdit="1"/>
              </p:cNvSpPr>
              <p:nvPr/>
            </p:nvSpPr>
            <p:spPr>
              <a:xfrm>
                <a:off x="225446" y="5437524"/>
                <a:ext cx="519653" cy="369332"/>
              </a:xfrm>
              <a:prstGeom prst="rect">
                <a:avLst/>
              </a:prstGeom>
              <a:blipFill>
                <a:blip r:embed="rId8"/>
                <a:stretch>
                  <a:fillRect l="-54118" r="-43529" b="-11475"/>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2F0CBF49-759F-4C4B-8807-EA888CFA9867}"/>
              </a:ext>
            </a:extLst>
          </p:cNvPr>
          <p:cNvCxnSpPr>
            <a:cxnSpLocks/>
          </p:cNvCxnSpPr>
          <p:nvPr/>
        </p:nvCxnSpPr>
        <p:spPr>
          <a:xfrm>
            <a:off x="1628291" y="1569662"/>
            <a:ext cx="3586625" cy="299153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6831A0-5803-4CCC-BBEE-351F8B19B1A0}"/>
              </a:ext>
            </a:extLst>
          </p:cNvPr>
          <p:cNvCxnSpPr>
            <a:cxnSpLocks/>
          </p:cNvCxnSpPr>
          <p:nvPr/>
        </p:nvCxnSpPr>
        <p:spPr>
          <a:xfrm>
            <a:off x="3879144" y="3434440"/>
            <a:ext cx="53354" cy="2508527"/>
          </a:xfrm>
          <a:prstGeom prst="line">
            <a:avLst/>
          </a:prstGeom>
          <a:ln>
            <a:solidFill>
              <a:schemeClr val="accent2">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D19F74B7-7302-4628-A068-9EDDC9D99337}"/>
              </a:ext>
            </a:extLst>
          </p:cNvPr>
          <p:cNvSpPr/>
          <p:nvPr/>
        </p:nvSpPr>
        <p:spPr>
          <a:xfrm>
            <a:off x="4510092" y="3625078"/>
            <a:ext cx="1424750" cy="738664"/>
          </a:xfrm>
          <a:prstGeom prst="rect">
            <a:avLst/>
          </a:prstGeom>
        </p:spPr>
        <p:txBody>
          <a:bodyPr wrap="square">
            <a:spAutoFit/>
          </a:bodyPr>
          <a:lstStyle/>
          <a:p>
            <a:pPr algn="ctr"/>
            <a:r>
              <a:rPr lang="en-US" sz="1400" dirty="0">
                <a:cs typeface="Calibri Light" panose="020F0302020204030204" pitchFamily="34" charset="0"/>
              </a:rPr>
              <a:t>Social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Benefit</a:t>
            </a:r>
            <a:endParaRPr lang="en-US" sz="1400" dirty="0"/>
          </a:p>
        </p:txBody>
      </p:sp>
      <p:cxnSp>
        <p:nvCxnSpPr>
          <p:cNvPr id="73" name="Straight Arrow Connector 72">
            <a:extLst>
              <a:ext uri="{FF2B5EF4-FFF2-40B4-BE49-F238E27FC236}">
                <a16:creationId xmlns:a16="http://schemas.microsoft.com/office/drawing/2014/main" id="{B6BB83B7-26CE-420B-97C9-24B0BB92C9CB}"/>
              </a:ext>
            </a:extLst>
          </p:cNvPr>
          <p:cNvCxnSpPr>
            <a:cxnSpLocks/>
          </p:cNvCxnSpPr>
          <p:nvPr/>
        </p:nvCxnSpPr>
        <p:spPr>
          <a:xfrm>
            <a:off x="3567081" y="5104621"/>
            <a:ext cx="310735"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A6A3F1C-769F-4E5A-8D35-9D14C9B9A6A6}"/>
              </a:ext>
            </a:extLst>
          </p:cNvPr>
          <p:cNvCxnSpPr>
            <a:cxnSpLocks/>
          </p:cNvCxnSpPr>
          <p:nvPr/>
        </p:nvCxnSpPr>
        <p:spPr>
          <a:xfrm>
            <a:off x="3567080" y="5730310"/>
            <a:ext cx="310735"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0ED0C2B-9017-4517-B858-6982F4D94931}"/>
              </a:ext>
            </a:extLst>
          </p:cNvPr>
          <p:cNvCxnSpPr>
            <a:cxnSpLocks/>
          </p:cNvCxnSpPr>
          <p:nvPr/>
        </p:nvCxnSpPr>
        <p:spPr>
          <a:xfrm>
            <a:off x="3567080" y="4530597"/>
            <a:ext cx="310735"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70170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6459" y="969635"/>
            <a:ext cx="11079078" cy="6001643"/>
          </a:xfrm>
          <a:prstGeom prst="rect">
            <a:avLst/>
          </a:prstGeom>
          <a:noFill/>
          <a:effectLst/>
        </p:spPr>
        <p:txBody>
          <a:bodyPr wrap="square" rtlCol="0">
            <a:spAutoFit/>
          </a:bodyPr>
          <a:lstStyle/>
          <a:p>
            <a:pPr lvl="1"/>
            <a:r>
              <a:rPr lang="en-US" sz="2400" dirty="0">
                <a:latin typeface="+mj-lt"/>
                <a:cs typeface="Calibri Light" panose="020F0302020204030204" pitchFamily="34" charset="0"/>
              </a:rPr>
              <a:t>There are many different types or root causes of market failures. Think of some examples under each of these categories.</a:t>
            </a:r>
          </a:p>
          <a:p>
            <a:pPr lvl="1"/>
            <a:endParaRPr lang="en-US" sz="2400" dirty="0">
              <a:latin typeface="+mj-lt"/>
              <a:cs typeface="Calibri Light" panose="020F0302020204030204" pitchFamily="34" charset="0"/>
            </a:endParaRPr>
          </a:p>
          <a:p>
            <a:pPr marL="914400" lvl="1" indent="-457200">
              <a:buFont typeface="+mj-lt"/>
              <a:buAutoNum type="arabicPeriod"/>
            </a:pPr>
            <a:r>
              <a:rPr lang="en-US" sz="2400" dirty="0">
                <a:latin typeface="+mj-lt"/>
                <a:cs typeface="Calibri Light" panose="020F0302020204030204" pitchFamily="34" charset="0"/>
              </a:rPr>
              <a:t>Information Asymmetries </a:t>
            </a:r>
          </a:p>
          <a:p>
            <a:pPr marL="1371600" lvl="2" indent="-457200">
              <a:buFont typeface="Arial" panose="020B0604020202020204" pitchFamily="34" charset="0"/>
              <a:buChar char="•"/>
            </a:pPr>
            <a:r>
              <a:rPr lang="en-US" sz="2400" dirty="0">
                <a:latin typeface="+mj-lt"/>
                <a:cs typeface="Calibri Light" panose="020F0302020204030204" pitchFamily="34" charset="0"/>
              </a:rPr>
              <a:t>One party in a transaction knows more than the other</a:t>
            </a:r>
          </a:p>
          <a:p>
            <a:pPr marL="914400" lvl="1" indent="-457200">
              <a:buFont typeface="+mj-lt"/>
              <a:buAutoNum type="arabicPeriod"/>
            </a:pPr>
            <a:endParaRPr lang="en-US" sz="2400" b="1" dirty="0">
              <a:latin typeface="+mj-lt"/>
              <a:cs typeface="Calibri Light" panose="020F0302020204030204" pitchFamily="34" charset="0"/>
            </a:endParaRPr>
          </a:p>
          <a:p>
            <a:pPr marL="914400" lvl="1" indent="-457200">
              <a:buFont typeface="+mj-lt"/>
              <a:buAutoNum type="arabicPeriod"/>
            </a:pPr>
            <a:r>
              <a:rPr lang="en-US" sz="2400" dirty="0">
                <a:latin typeface="+mj-lt"/>
                <a:cs typeface="Calibri Light" panose="020F0302020204030204" pitchFamily="34" charset="0"/>
              </a:rPr>
              <a:t>Market Structure/Power</a:t>
            </a:r>
          </a:p>
          <a:p>
            <a:pPr marL="1371600" lvl="2" indent="-457200">
              <a:buFont typeface="Arial" panose="020B0604020202020204" pitchFamily="34" charset="0"/>
              <a:buChar char="•"/>
            </a:pPr>
            <a:r>
              <a:rPr lang="en-US" sz="2400" dirty="0">
                <a:latin typeface="+mj-lt"/>
                <a:cs typeface="Calibri Light" panose="020F0302020204030204" pitchFamily="34" charset="0"/>
              </a:rPr>
              <a:t>One party can influence the market equilibrium</a:t>
            </a:r>
          </a:p>
          <a:p>
            <a:pPr marL="1885950" lvl="3" indent="-514350">
              <a:buFont typeface="+mj-lt"/>
              <a:buAutoNum type="romanLcPeriod"/>
            </a:pPr>
            <a:endParaRPr lang="en-US" sz="2400" b="1" dirty="0">
              <a:latin typeface="+mj-lt"/>
              <a:cs typeface="Calibri Light" panose="020F0302020204030204" pitchFamily="34" charset="0"/>
            </a:endParaRPr>
          </a:p>
          <a:p>
            <a:pPr marL="914400" lvl="1" indent="-457200">
              <a:buFont typeface="+mj-lt"/>
              <a:buAutoNum type="arabicPeriod"/>
            </a:pPr>
            <a:r>
              <a:rPr lang="en-US" sz="2400" dirty="0">
                <a:latin typeface="+mj-lt"/>
                <a:cs typeface="Calibri Light" panose="020F0302020204030204" pitchFamily="34" charset="0"/>
              </a:rPr>
              <a:t>Public Goods</a:t>
            </a:r>
          </a:p>
          <a:p>
            <a:pPr marL="1371600" lvl="2" indent="-457200">
              <a:buFont typeface="Arial" panose="020B0604020202020204" pitchFamily="34" charset="0"/>
              <a:buChar char="•"/>
            </a:pPr>
            <a:r>
              <a:rPr lang="en-US" sz="2400" dirty="0">
                <a:latin typeface="+mj-lt"/>
                <a:cs typeface="Calibri Light" panose="020F0302020204030204" pitchFamily="34" charset="0"/>
              </a:rPr>
              <a:t>Nonrival and nonexcludable </a:t>
            </a:r>
          </a:p>
          <a:p>
            <a:pPr lvl="2"/>
            <a:endParaRPr lang="en-US" sz="2400" dirty="0">
              <a:latin typeface="+mj-lt"/>
              <a:cs typeface="Calibri Light" panose="020F0302020204030204" pitchFamily="34" charset="0"/>
            </a:endParaRPr>
          </a:p>
          <a:p>
            <a:pPr marL="914400" lvl="1" indent="-457200">
              <a:buFont typeface="+mj-lt"/>
              <a:buAutoNum type="arabicPeriod"/>
            </a:pPr>
            <a:r>
              <a:rPr lang="en-US" sz="2400" dirty="0">
                <a:latin typeface="+mj-lt"/>
                <a:cs typeface="Calibri Light" panose="020F0302020204030204" pitchFamily="34" charset="0"/>
              </a:rPr>
              <a:t>Externalities</a:t>
            </a:r>
          </a:p>
          <a:p>
            <a:pPr marL="1371600" lvl="2" indent="-457200">
              <a:buFont typeface="Arial" panose="020B0604020202020204" pitchFamily="34" charset="0"/>
              <a:buChar char="•"/>
            </a:pPr>
            <a:r>
              <a:rPr lang="en-US" sz="2400" dirty="0">
                <a:latin typeface="+mj-lt"/>
                <a:cs typeface="Calibri Light" panose="020F0302020204030204" pitchFamily="34" charset="0"/>
              </a:rPr>
              <a:t>Private actions have unintended effects </a:t>
            </a:r>
          </a:p>
          <a:p>
            <a:pPr marL="1371600" lvl="2" indent="-457200">
              <a:buFont typeface="+mj-lt"/>
              <a:buAutoNum type="alphaLcPeriod"/>
            </a:pPr>
            <a:endParaRPr lang="en-US" sz="2400" dirty="0">
              <a:latin typeface="+mj-lt"/>
              <a:cs typeface="Calibri Light" panose="020F0302020204030204" pitchFamily="34" charset="0"/>
            </a:endParaRPr>
          </a:p>
          <a:p>
            <a:pPr marL="1885950" lvl="3" indent="-514350">
              <a:buFont typeface="+mj-lt"/>
              <a:buAutoNum type="romanLcPeriod"/>
            </a:pPr>
            <a:endParaRPr lang="en-US" sz="2400" b="1" dirty="0">
              <a:latin typeface="+mj-lt"/>
              <a:cs typeface="Calibri Light" panose="020F0302020204030204" pitchFamily="34" charset="0"/>
            </a:endParaRPr>
          </a:p>
        </p:txBody>
      </p:sp>
      <p:sp>
        <p:nvSpPr>
          <p:cNvPr id="8" name="Title 2">
            <a:extLst>
              <a:ext uri="{FF2B5EF4-FFF2-40B4-BE49-F238E27FC236}">
                <a16:creationId xmlns:a16="http://schemas.microsoft.com/office/drawing/2014/main" id="{363A6E82-AC88-40FF-8D05-2549474AF673}"/>
              </a:ext>
            </a:extLst>
          </p:cNvPr>
          <p:cNvSpPr txBox="1">
            <a:spLocks/>
          </p:cNvSpPr>
          <p:nvPr/>
        </p:nvSpPr>
        <p:spPr>
          <a:xfrm>
            <a:off x="3094073" y="-85062"/>
            <a:ext cx="6003853" cy="7995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Market Failures</a:t>
            </a:r>
          </a:p>
        </p:txBody>
      </p:sp>
    </p:spTree>
    <p:custDataLst>
      <p:tags r:id="rId1"/>
    </p:custDataLst>
    <p:extLst>
      <p:ext uri="{BB962C8B-B14F-4D97-AF65-F5344CB8AC3E}">
        <p14:creationId xmlns:p14="http://schemas.microsoft.com/office/powerpoint/2010/main" val="2111565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1F39F6-C4A5-8FA4-9C49-CC12541CC575}"/>
              </a:ext>
            </a:extLst>
          </p:cNvPr>
          <p:cNvSpPr>
            <a:spLocks noGrp="1"/>
          </p:cNvSpPr>
          <p:nvPr>
            <p:ph type="title"/>
          </p:nvPr>
        </p:nvSpPr>
        <p:spPr>
          <a:xfrm>
            <a:off x="1066800" y="1978243"/>
            <a:ext cx="10058400" cy="1450757"/>
          </a:xfrm>
        </p:spPr>
        <p:txBody>
          <a:bodyPr>
            <a:normAutofit/>
          </a:bodyPr>
          <a:lstStyle/>
          <a:p>
            <a:r>
              <a:rPr lang="en-US" sz="2800" dirty="0"/>
              <a:t>Spot the market failure(s) in these noteworthy environmental catastrophes of recent history:</a:t>
            </a:r>
          </a:p>
        </p:txBody>
      </p:sp>
    </p:spTree>
    <p:extLst>
      <p:ext uri="{BB962C8B-B14F-4D97-AF65-F5344CB8AC3E}">
        <p14:creationId xmlns:p14="http://schemas.microsoft.com/office/powerpoint/2010/main" val="4118655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1669631" y="323581"/>
            <a:ext cx="9024886" cy="125788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Cuyahoga River Caught Fire at Least a Dozen Times, but No One Cared Until 1969</a:t>
            </a:r>
          </a:p>
        </p:txBody>
      </p:sp>
      <p:pic>
        <p:nvPicPr>
          <p:cNvPr id="3" name="Picture 2">
            <a:extLst>
              <a:ext uri="{FF2B5EF4-FFF2-40B4-BE49-F238E27FC236}">
                <a16:creationId xmlns:a16="http://schemas.microsoft.com/office/drawing/2014/main" id="{325BE659-77C9-4A72-9FC1-04F44707B5BE}"/>
              </a:ext>
            </a:extLst>
          </p:cNvPr>
          <p:cNvPicPr>
            <a:picLocks noChangeAspect="1"/>
          </p:cNvPicPr>
          <p:nvPr/>
        </p:nvPicPr>
        <p:blipFill>
          <a:blip r:embed="rId4"/>
          <a:stretch>
            <a:fillRect/>
          </a:stretch>
        </p:blipFill>
        <p:spPr>
          <a:xfrm>
            <a:off x="162391" y="2073136"/>
            <a:ext cx="5036033" cy="3768552"/>
          </a:xfrm>
          <a:prstGeom prst="rect">
            <a:avLst/>
          </a:prstGeom>
        </p:spPr>
      </p:pic>
      <p:pic>
        <p:nvPicPr>
          <p:cNvPr id="9" name="Picture 8">
            <a:extLst>
              <a:ext uri="{FF2B5EF4-FFF2-40B4-BE49-F238E27FC236}">
                <a16:creationId xmlns:a16="http://schemas.microsoft.com/office/drawing/2014/main" id="{7D4B0BB9-9122-41E3-B8AC-5EB6BF9B7568}"/>
              </a:ext>
            </a:extLst>
          </p:cNvPr>
          <p:cNvPicPr>
            <a:picLocks noChangeAspect="1"/>
          </p:cNvPicPr>
          <p:nvPr/>
        </p:nvPicPr>
        <p:blipFill>
          <a:blip r:embed="rId5"/>
          <a:stretch>
            <a:fillRect/>
          </a:stretch>
        </p:blipFill>
        <p:spPr>
          <a:xfrm>
            <a:off x="5337727" y="2033379"/>
            <a:ext cx="6691882" cy="3848067"/>
          </a:xfrm>
          <a:prstGeom prst="rect">
            <a:avLst/>
          </a:prstGeom>
        </p:spPr>
      </p:pic>
      <p:sp>
        <p:nvSpPr>
          <p:cNvPr id="10" name="TextBox 9">
            <a:extLst>
              <a:ext uri="{FF2B5EF4-FFF2-40B4-BE49-F238E27FC236}">
                <a16:creationId xmlns:a16="http://schemas.microsoft.com/office/drawing/2014/main" id="{9618D731-B42D-4F24-957F-613802B3C3BC}"/>
              </a:ext>
            </a:extLst>
          </p:cNvPr>
          <p:cNvSpPr txBox="1"/>
          <p:nvPr/>
        </p:nvSpPr>
        <p:spPr>
          <a:xfrm>
            <a:off x="9932453" y="6033052"/>
            <a:ext cx="2097156" cy="379824"/>
          </a:xfrm>
          <a:prstGeom prst="rect">
            <a:avLst/>
          </a:prstGeom>
          <a:noFill/>
        </p:spPr>
        <p:txBody>
          <a:bodyPr wrap="square" rtlCol="0">
            <a:spAutoFit/>
          </a:bodyPr>
          <a:lstStyle/>
          <a:p>
            <a:r>
              <a:rPr lang="en-US" i="1" dirty="0"/>
              <a:t>Source: </a:t>
            </a:r>
            <a:r>
              <a:rPr lang="en-US" i="1" dirty="0">
                <a:hlinkClick r:id="rId6"/>
              </a:rPr>
              <a:t>history.com</a:t>
            </a:r>
            <a:endParaRPr lang="en-US" i="1" dirty="0"/>
          </a:p>
        </p:txBody>
      </p:sp>
    </p:spTree>
    <p:custDataLst>
      <p:tags r:id="rId1"/>
    </p:custDataLst>
    <p:extLst>
      <p:ext uri="{BB962C8B-B14F-4D97-AF65-F5344CB8AC3E}">
        <p14:creationId xmlns:p14="http://schemas.microsoft.com/office/powerpoint/2010/main" val="3119519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63A6E82-AC88-40FF-8D05-2549474AF673}"/>
              </a:ext>
            </a:extLst>
          </p:cNvPr>
          <p:cNvSpPr txBox="1">
            <a:spLocks/>
          </p:cNvSpPr>
          <p:nvPr/>
        </p:nvSpPr>
        <p:spPr>
          <a:xfrm>
            <a:off x="1583557" y="323581"/>
            <a:ext cx="9419060" cy="1515158"/>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Minamata disease, 1956: the release of methylmercury in the industrial wastewater from a chemical factory owned by the </a:t>
            </a:r>
            <a:r>
              <a:rPr lang="en-US" sz="4000" dirty="0" err="1">
                <a:solidFill>
                  <a:schemeClr val="tx1"/>
                </a:solidFill>
                <a:latin typeface="+mj-lt"/>
              </a:rPr>
              <a:t>Chisso</a:t>
            </a:r>
            <a:r>
              <a:rPr lang="en-US" sz="4000" dirty="0">
                <a:solidFill>
                  <a:schemeClr val="tx1"/>
                </a:solidFill>
                <a:latin typeface="+mj-lt"/>
              </a:rPr>
              <a:t> Corporation</a:t>
            </a:r>
          </a:p>
        </p:txBody>
      </p:sp>
      <p:sp>
        <p:nvSpPr>
          <p:cNvPr id="10" name="TextBox 9">
            <a:extLst>
              <a:ext uri="{FF2B5EF4-FFF2-40B4-BE49-F238E27FC236}">
                <a16:creationId xmlns:a16="http://schemas.microsoft.com/office/drawing/2014/main" id="{9618D731-B42D-4F24-957F-613802B3C3BC}"/>
              </a:ext>
            </a:extLst>
          </p:cNvPr>
          <p:cNvSpPr txBox="1"/>
          <p:nvPr/>
        </p:nvSpPr>
        <p:spPr>
          <a:xfrm>
            <a:off x="168965" y="6063360"/>
            <a:ext cx="2497983" cy="369332"/>
          </a:xfrm>
          <a:prstGeom prst="rect">
            <a:avLst/>
          </a:prstGeom>
          <a:noFill/>
        </p:spPr>
        <p:txBody>
          <a:bodyPr wrap="square" rtlCol="0">
            <a:spAutoFit/>
          </a:bodyPr>
          <a:lstStyle/>
          <a:p>
            <a:r>
              <a:rPr lang="en-US" i="1" dirty="0"/>
              <a:t>Source: </a:t>
            </a:r>
            <a:r>
              <a:rPr lang="en-US" i="1" dirty="0">
                <a:hlinkClick r:id="rId4"/>
              </a:rPr>
              <a:t>Blind Magazine</a:t>
            </a:r>
            <a:endParaRPr lang="en-US" i="1" dirty="0"/>
          </a:p>
        </p:txBody>
      </p:sp>
      <p:pic>
        <p:nvPicPr>
          <p:cNvPr id="2050" name="Picture 2" descr="Shisei Kuwabara: Minamata Disease, and the Poisoning of a Town — Blind  Magazine">
            <a:extLst>
              <a:ext uri="{FF2B5EF4-FFF2-40B4-BE49-F238E27FC236}">
                <a16:creationId xmlns:a16="http://schemas.microsoft.com/office/drawing/2014/main" id="{720206F6-C7FC-4327-B810-53757ADA56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3482"/>
          <a:stretch/>
        </p:blipFill>
        <p:spPr bwMode="auto">
          <a:xfrm>
            <a:off x="7033304" y="1991198"/>
            <a:ext cx="4674704" cy="391970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rst Person: Telling the tragic story of mercury poisoning in Japan | | UN  News">
            <a:extLst>
              <a:ext uri="{FF2B5EF4-FFF2-40B4-BE49-F238E27FC236}">
                <a16:creationId xmlns:a16="http://schemas.microsoft.com/office/drawing/2014/main" id="{5B1F7B30-0827-4FAA-908E-A5B7C6AECDB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9162"/>
          <a:stretch/>
        </p:blipFill>
        <p:spPr bwMode="auto">
          <a:xfrm>
            <a:off x="483992" y="1991198"/>
            <a:ext cx="5809095" cy="391970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995003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heme/theme1.xml><?xml version="1.0" encoding="utf-8"?>
<a:theme xmlns:a="http://schemas.openxmlformats.org/drawingml/2006/main" name="Presentatio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UIUC_Real Theme Updated 2018" id="{E13B41A0-8B66-4609-AF70-58520B831F02}" vid="{3ED8087A-4891-4EE5-A68C-328DF07D5C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UIUC_Real Theme Updated 2018</Template>
  <TotalTime>21522</TotalTime>
  <Words>4083</Words>
  <Application>Microsoft Office PowerPoint</Application>
  <PresentationFormat>Widescreen</PresentationFormat>
  <Paragraphs>292</Paragraphs>
  <Slides>49</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Cambria Math</vt:lpstr>
      <vt:lpstr>Times New Roman</vt:lpstr>
      <vt:lpstr>Presentation</vt:lpstr>
      <vt:lpstr>PowerPoint Presentation</vt:lpstr>
      <vt:lpstr>First things first: who are our winners from last class?</vt:lpstr>
      <vt:lpstr>Recap of last lecture:</vt:lpstr>
      <vt:lpstr>An Example:  The Market for Plastic Bags</vt:lpstr>
      <vt:lpstr>An Example:  The Market for Basic Research</vt:lpstr>
      <vt:lpstr>PowerPoint Presentation</vt:lpstr>
      <vt:lpstr>Spot the market failure(s) in these noteworthy environmental catastrophes of recent history:</vt:lpstr>
      <vt:lpstr>PowerPoint Presentation</vt:lpstr>
      <vt:lpstr>PowerPoint Presentation</vt:lpstr>
      <vt:lpstr>PowerPoint Presentation</vt:lpstr>
      <vt:lpstr>PowerPoint Presentation</vt:lpstr>
      <vt:lpstr>So what to do about market failures?</vt:lpstr>
      <vt:lpstr>Good intentions, but unintended consequences: examples from economic research illustrating that incentives matter when designing a response to environmental market failures.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Big-picture takeaways:</vt:lpstr>
      <vt:lpstr>Next Week</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dc:title>
  <dc:creator>parthum2@illinois.edu</dc:creator>
  <cp:lastModifiedBy>Theising, Adam</cp:lastModifiedBy>
  <cp:revision>600</cp:revision>
  <dcterms:created xsi:type="dcterms:W3CDTF">2018-08-24T16:58:07Z</dcterms:created>
  <dcterms:modified xsi:type="dcterms:W3CDTF">2023-08-30T16:21:44Z</dcterms:modified>
</cp:coreProperties>
</file>